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0" r:id="rId4"/>
    <p:sldId id="262" r:id="rId5"/>
    <p:sldId id="273" r:id="rId6"/>
    <p:sldId id="274" r:id="rId7"/>
    <p:sldId id="275" r:id="rId8"/>
    <p:sldId id="276" r:id="rId9"/>
    <p:sldId id="272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5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EAD39F-7258-4643-8EB7-05767943731F}" type="datetimeFigureOut">
              <a:rPr lang="ru-RU" smtClean="0"/>
              <a:pPr/>
              <a:t>01.11.2020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4F96BF-9027-4353-978E-8566CD7AD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Программирование БЛПА с помощью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Tello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EDU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564904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Прокопьев А.А.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Кутуликская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СОШ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9064" y="2780928"/>
            <a:ext cx="8714936" cy="2301240"/>
          </a:xfrm>
        </p:spPr>
        <p:txBody>
          <a:bodyPr/>
          <a:lstStyle/>
          <a:p>
            <a:pPr algn="l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404664"/>
            <a:ext cx="8820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Tello</a:t>
            </a:r>
            <a:r>
              <a:rPr lang="ru-RU" sz="2800" dirty="0" smtClean="0"/>
              <a:t> EDU –это программируемый </a:t>
            </a:r>
            <a:r>
              <a:rPr lang="ru-RU" sz="2800" dirty="0" err="1" smtClean="0"/>
              <a:t>дрон</a:t>
            </a:r>
            <a:r>
              <a:rPr lang="ru-RU" sz="2800" dirty="0" smtClean="0"/>
              <a:t>, созданный специально для системы образования</a:t>
            </a:r>
            <a:endParaRPr lang="ru-RU" sz="2800" dirty="0"/>
          </a:p>
        </p:txBody>
      </p:sp>
      <p:pic>
        <p:nvPicPr>
          <p:cNvPr id="21510" name="Picture 6" descr="http://protello.com/wp-content/uploads/2018/11/protelloedu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32684"/>
            <a:ext cx="9144000" cy="5025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24936" cy="295232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взлетает, когда вы его подбрасываете;</a:t>
            </a:r>
          </a:p>
          <a:p>
            <a:pPr lvl="0"/>
            <a:r>
              <a:rPr lang="ru-RU" dirty="0" smtClean="0"/>
              <a:t>совершает как простые повороты, так и головоломные кульбиты;</a:t>
            </a:r>
          </a:p>
          <a:p>
            <a:pPr lvl="0"/>
            <a:r>
              <a:rPr lang="ru-RU" dirty="0" smtClean="0"/>
              <a:t>транслирует изображение с камеры в режиме реального времени.</a:t>
            </a:r>
          </a:p>
          <a:p>
            <a:endParaRPr lang="ru-RU" dirty="0"/>
          </a:p>
        </p:txBody>
      </p:sp>
      <p:pic>
        <p:nvPicPr>
          <p:cNvPr id="3075" name="Picture 3" descr="C:\Users\Home\Desktop\др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5327916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340768"/>
            <a:ext cx="8892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Scratch</a:t>
            </a:r>
            <a:r>
              <a:rPr lang="ru-RU" sz="2800" dirty="0" smtClean="0"/>
              <a:t> — это среда программирования, которая была разработана специально для детей и подростков. </a:t>
            </a:r>
            <a:endParaRPr lang="ru-RU" sz="28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 </a:t>
            </a:r>
            <a:r>
              <a:rPr lang="ru-RU" dirty="0" err="1" smtClean="0"/>
              <a:t>DroneBlocks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808312"/>
            <a:ext cx="8964488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Примеры программ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Пролететь вокруг предмета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721" y="1628800"/>
            <a:ext cx="5505863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1540768"/>
          </a:xfrm>
        </p:spPr>
        <p:txBody>
          <a:bodyPr/>
          <a:lstStyle/>
          <a:p>
            <a:r>
              <a:rPr lang="ru-RU" dirty="0" smtClean="0"/>
              <a:t>Пролететь на определенной высоте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12776"/>
            <a:ext cx="5415002" cy="4595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2060848"/>
            <a:ext cx="3682752" cy="2260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Пролететь между двумя кольцами закрепленными на разной высоте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8792" y="548680"/>
            <a:ext cx="503520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2132856"/>
            <a:ext cx="3826768" cy="2564904"/>
          </a:xfrm>
        </p:spPr>
        <p:txBody>
          <a:bodyPr/>
          <a:lstStyle/>
          <a:p>
            <a:pPr algn="ctr"/>
            <a:r>
              <a:rPr lang="ru-RU" dirty="0" smtClean="0"/>
              <a:t>Пролететь над препятствиями, которые расположены на разных высотах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0"/>
            <a:ext cx="5040560" cy="6834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s://xmanpro.ru/images/upload/Dji_Tello_%D0%9A%D0%B2%D0%B0%D0%B4%D1%80%D0%BE%D0%BA%D0%BE%D0%BF%D1%82%D0%B5%D1%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580125" cy="3983350"/>
          </a:xfrm>
          <a:prstGeom prst="rect">
            <a:avLst/>
          </a:prstGeom>
          <a:noFill/>
        </p:spPr>
      </p:pic>
      <p:pic>
        <p:nvPicPr>
          <p:cNvPr id="24582" name="Picture 6" descr="https://i.ytimg.com/vi/7Z9GsSbR3zk/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2988" y="3573016"/>
            <a:ext cx="4531012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544</TotalTime>
  <Words>97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Программирование БЛПА с помощью Tello EDU  </vt:lpstr>
      <vt:lpstr>Слайд 2</vt:lpstr>
      <vt:lpstr>Слайд 3</vt:lpstr>
      <vt:lpstr>приложение DroneBlocks</vt:lpstr>
      <vt:lpstr>Примеры программ</vt:lpstr>
      <vt:lpstr>Слайд 6</vt:lpstr>
      <vt:lpstr>Слайд 7</vt:lpstr>
      <vt:lpstr>Слайд 8</vt:lpstr>
      <vt:lpstr>Слайд 9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ИТОГОВЫЙ ПРОЕКТ</dc:title>
  <dc:creator>Home</dc:creator>
  <cp:lastModifiedBy>79086</cp:lastModifiedBy>
  <cp:revision>41</cp:revision>
  <dcterms:created xsi:type="dcterms:W3CDTF">2020-02-16T01:15:30Z</dcterms:created>
  <dcterms:modified xsi:type="dcterms:W3CDTF">2020-11-01T12:46:27Z</dcterms:modified>
</cp:coreProperties>
</file>