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6"/>
  </p:notesMasterIdLst>
  <p:sldIdLst>
    <p:sldId id="269" r:id="rId3"/>
    <p:sldId id="276" r:id="rId4"/>
    <p:sldId id="265" r:id="rId5"/>
    <p:sldId id="266" r:id="rId6"/>
    <p:sldId id="277" r:id="rId7"/>
    <p:sldId id="268" r:id="rId8"/>
    <p:sldId id="267" r:id="rId9"/>
    <p:sldId id="264" r:id="rId10"/>
    <p:sldId id="274" r:id="rId11"/>
    <p:sldId id="272" r:id="rId12"/>
    <p:sldId id="273" r:id="rId13"/>
    <p:sldId id="275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2700C1-A2AE-4342-B178-2D104A5F6F7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89AAC1F-6A16-4E24-AE8D-84FE2EB2F71E}">
      <dgm:prSet phldrT="[Текст]"/>
      <dgm:spPr/>
      <dgm:t>
        <a:bodyPr/>
        <a:lstStyle/>
        <a:p>
          <a:r>
            <a:rPr lang="ru-RU" dirty="0" smtClean="0"/>
            <a:t>Центр «Точка роста»</a:t>
          </a:r>
        </a:p>
        <a:p>
          <a:r>
            <a:rPr lang="ru-RU" dirty="0" smtClean="0"/>
            <a:t>13 кружков</a:t>
          </a:r>
          <a:endParaRPr lang="ru-RU" dirty="0"/>
        </a:p>
      </dgm:t>
    </dgm:pt>
    <dgm:pt modelId="{2F38EA81-AF24-48BE-8665-323158EFDB94}" type="parTrans" cxnId="{413C15ED-0BBA-4D75-8AD6-C050F9300F7E}">
      <dgm:prSet/>
      <dgm:spPr/>
      <dgm:t>
        <a:bodyPr/>
        <a:lstStyle/>
        <a:p>
          <a:endParaRPr lang="ru-RU"/>
        </a:p>
      </dgm:t>
    </dgm:pt>
    <dgm:pt modelId="{54A5BAA4-690A-44EF-98F2-8C966F97384B}" type="sibTrans" cxnId="{413C15ED-0BBA-4D75-8AD6-C050F9300F7E}">
      <dgm:prSet/>
      <dgm:spPr/>
      <dgm:t>
        <a:bodyPr/>
        <a:lstStyle/>
        <a:p>
          <a:endParaRPr lang="ru-RU"/>
        </a:p>
      </dgm:t>
    </dgm:pt>
    <dgm:pt modelId="{7ED92668-8ADD-47CF-A27F-CE36AC80EDF1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Реализация программ допобразования</a:t>
          </a:r>
          <a:endParaRPr lang="ru-RU" dirty="0" smtClean="0">
            <a:solidFill>
              <a:schemeClr val="bg1"/>
            </a:solidFill>
          </a:endParaRPr>
        </a:p>
      </dgm:t>
    </dgm:pt>
    <dgm:pt modelId="{B50CA719-2E04-4356-A915-14EB6EFB70D2}" type="parTrans" cxnId="{480B2EA4-3401-4063-9260-40A36024AEB7}">
      <dgm:prSet/>
      <dgm:spPr/>
      <dgm:t>
        <a:bodyPr/>
        <a:lstStyle/>
        <a:p>
          <a:endParaRPr lang="ru-RU"/>
        </a:p>
      </dgm:t>
    </dgm:pt>
    <dgm:pt modelId="{24F84B1C-1C63-437E-A20B-75456330F62F}" type="sibTrans" cxnId="{480B2EA4-3401-4063-9260-40A36024AEB7}">
      <dgm:prSet/>
      <dgm:spPr/>
      <dgm:t>
        <a:bodyPr/>
        <a:lstStyle/>
        <a:p>
          <a:endParaRPr lang="ru-RU"/>
        </a:p>
      </dgm:t>
    </dgm:pt>
    <dgm:pt modelId="{50AE4936-889F-4F76-A642-98A384CA831C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Апробирование программы «Формирование и развитие критического и креативного мышления»</a:t>
          </a:r>
          <a:endParaRPr lang="ru-RU" b="1" dirty="0" smtClean="0">
            <a:solidFill>
              <a:schemeClr val="bg1"/>
            </a:solidFill>
          </a:endParaRPr>
        </a:p>
      </dgm:t>
    </dgm:pt>
    <dgm:pt modelId="{F4A9B9E6-6B8F-4869-B1E3-4758971AD6A9}" type="parTrans" cxnId="{D6F309E7-2675-44F2-A8F9-FD0FD2F33161}">
      <dgm:prSet/>
      <dgm:spPr/>
      <dgm:t>
        <a:bodyPr/>
        <a:lstStyle/>
        <a:p>
          <a:endParaRPr lang="ru-RU"/>
        </a:p>
      </dgm:t>
    </dgm:pt>
    <dgm:pt modelId="{179BEF5E-437B-4DDF-8A03-69DAE18F6968}" type="sibTrans" cxnId="{D6F309E7-2675-44F2-A8F9-FD0FD2F33161}">
      <dgm:prSet/>
      <dgm:spPr/>
      <dgm:t>
        <a:bodyPr/>
        <a:lstStyle/>
        <a:p>
          <a:endParaRPr lang="ru-RU"/>
        </a:p>
      </dgm:t>
    </dgm:pt>
    <dgm:pt modelId="{31EF36FC-E9E8-4B1E-A977-6CCF1A33EF6D}" type="pres">
      <dgm:prSet presAssocID="{652700C1-A2AE-4342-B178-2D104A5F6F74}" presName="Name0" presStyleCnt="0">
        <dgm:presLayoutVars>
          <dgm:dir/>
          <dgm:resizeHandles val="exact"/>
        </dgm:presLayoutVars>
      </dgm:prSet>
      <dgm:spPr/>
    </dgm:pt>
    <dgm:pt modelId="{A3BA10D6-9785-4713-8B4C-FEF35C85E928}" type="pres">
      <dgm:prSet presAssocID="{889AAC1F-6A16-4E24-AE8D-84FE2EB2F71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C1DF91-DBA5-4123-AAA8-4BDE3927C4BA}" type="pres">
      <dgm:prSet presAssocID="{54A5BAA4-690A-44EF-98F2-8C966F97384B}" presName="sibTrans" presStyleLbl="sibTrans2D1" presStyleIdx="0" presStyleCnt="2"/>
      <dgm:spPr/>
    </dgm:pt>
    <dgm:pt modelId="{0005B701-9AC0-4409-928C-ADD0EB4A8FB6}" type="pres">
      <dgm:prSet presAssocID="{54A5BAA4-690A-44EF-98F2-8C966F97384B}" presName="connectorText" presStyleLbl="sibTrans2D1" presStyleIdx="0" presStyleCnt="2"/>
      <dgm:spPr/>
    </dgm:pt>
    <dgm:pt modelId="{47B8C626-D638-42E8-BD38-133F4F0C72FA}" type="pres">
      <dgm:prSet presAssocID="{7ED92668-8ADD-47CF-A27F-CE36AC80EDF1}" presName="node" presStyleLbl="node1" presStyleIdx="1" presStyleCnt="3">
        <dgm:presLayoutVars>
          <dgm:bulletEnabled val="1"/>
        </dgm:presLayoutVars>
      </dgm:prSet>
      <dgm:spPr/>
    </dgm:pt>
    <dgm:pt modelId="{BE2E3E82-CE23-4C63-8F33-0774A4837961}" type="pres">
      <dgm:prSet presAssocID="{24F84B1C-1C63-437E-A20B-75456330F62F}" presName="sibTrans" presStyleLbl="sibTrans2D1" presStyleIdx="1" presStyleCnt="2"/>
      <dgm:spPr/>
    </dgm:pt>
    <dgm:pt modelId="{31F811F2-F88D-4CAF-9ED6-4A538BC651C4}" type="pres">
      <dgm:prSet presAssocID="{24F84B1C-1C63-437E-A20B-75456330F62F}" presName="connectorText" presStyleLbl="sibTrans2D1" presStyleIdx="1" presStyleCnt="2"/>
      <dgm:spPr/>
    </dgm:pt>
    <dgm:pt modelId="{50E3BA14-88CF-4E02-B599-D02EBF8B1435}" type="pres">
      <dgm:prSet presAssocID="{50AE4936-889F-4F76-A642-98A384CA831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310615-0B9D-437F-82ED-4AF3FFEAFED8}" type="presOf" srcId="{54A5BAA4-690A-44EF-98F2-8C966F97384B}" destId="{BDC1DF91-DBA5-4123-AAA8-4BDE3927C4BA}" srcOrd="0" destOrd="0" presId="urn:microsoft.com/office/officeart/2005/8/layout/process1"/>
    <dgm:cxn modelId="{C78A581F-97B6-4587-BA26-FE49A2A1F8A6}" type="presOf" srcId="{24F84B1C-1C63-437E-A20B-75456330F62F}" destId="{31F811F2-F88D-4CAF-9ED6-4A538BC651C4}" srcOrd="1" destOrd="0" presId="urn:microsoft.com/office/officeart/2005/8/layout/process1"/>
    <dgm:cxn modelId="{02F5C38C-4C01-4D97-AFCF-15ECB45CD49D}" type="presOf" srcId="{24F84B1C-1C63-437E-A20B-75456330F62F}" destId="{BE2E3E82-CE23-4C63-8F33-0774A4837961}" srcOrd="0" destOrd="0" presId="urn:microsoft.com/office/officeart/2005/8/layout/process1"/>
    <dgm:cxn modelId="{D6F309E7-2675-44F2-A8F9-FD0FD2F33161}" srcId="{652700C1-A2AE-4342-B178-2D104A5F6F74}" destId="{50AE4936-889F-4F76-A642-98A384CA831C}" srcOrd="2" destOrd="0" parTransId="{F4A9B9E6-6B8F-4869-B1E3-4758971AD6A9}" sibTransId="{179BEF5E-437B-4DDF-8A03-69DAE18F6968}"/>
    <dgm:cxn modelId="{0E2B681A-3A2D-41C9-9E00-9540B68238F3}" type="presOf" srcId="{50AE4936-889F-4F76-A642-98A384CA831C}" destId="{50E3BA14-88CF-4E02-B599-D02EBF8B1435}" srcOrd="0" destOrd="0" presId="urn:microsoft.com/office/officeart/2005/8/layout/process1"/>
    <dgm:cxn modelId="{FAE15472-77C1-4873-BC1A-EF8960649BA5}" type="presOf" srcId="{652700C1-A2AE-4342-B178-2D104A5F6F74}" destId="{31EF36FC-E9E8-4B1E-A977-6CCF1A33EF6D}" srcOrd="0" destOrd="0" presId="urn:microsoft.com/office/officeart/2005/8/layout/process1"/>
    <dgm:cxn modelId="{82DDA066-31EA-4988-B5DA-2E2C5B66CCF2}" type="presOf" srcId="{889AAC1F-6A16-4E24-AE8D-84FE2EB2F71E}" destId="{A3BA10D6-9785-4713-8B4C-FEF35C85E928}" srcOrd="0" destOrd="0" presId="urn:microsoft.com/office/officeart/2005/8/layout/process1"/>
    <dgm:cxn modelId="{3F9A9D49-4C98-4099-8F30-E54A039BBA51}" type="presOf" srcId="{7ED92668-8ADD-47CF-A27F-CE36AC80EDF1}" destId="{47B8C626-D638-42E8-BD38-133F4F0C72FA}" srcOrd="0" destOrd="0" presId="urn:microsoft.com/office/officeart/2005/8/layout/process1"/>
    <dgm:cxn modelId="{E24895C4-5379-449F-8DDF-B2F3C943EFAB}" type="presOf" srcId="{54A5BAA4-690A-44EF-98F2-8C966F97384B}" destId="{0005B701-9AC0-4409-928C-ADD0EB4A8FB6}" srcOrd="1" destOrd="0" presId="urn:microsoft.com/office/officeart/2005/8/layout/process1"/>
    <dgm:cxn modelId="{480B2EA4-3401-4063-9260-40A36024AEB7}" srcId="{652700C1-A2AE-4342-B178-2D104A5F6F74}" destId="{7ED92668-8ADD-47CF-A27F-CE36AC80EDF1}" srcOrd="1" destOrd="0" parTransId="{B50CA719-2E04-4356-A915-14EB6EFB70D2}" sibTransId="{24F84B1C-1C63-437E-A20B-75456330F62F}"/>
    <dgm:cxn modelId="{413C15ED-0BBA-4D75-8AD6-C050F9300F7E}" srcId="{652700C1-A2AE-4342-B178-2D104A5F6F74}" destId="{889AAC1F-6A16-4E24-AE8D-84FE2EB2F71E}" srcOrd="0" destOrd="0" parTransId="{2F38EA81-AF24-48BE-8665-323158EFDB94}" sibTransId="{54A5BAA4-690A-44EF-98F2-8C966F97384B}"/>
    <dgm:cxn modelId="{9D1FD113-4F68-4DB7-B09C-F916BEEA46AC}" type="presParOf" srcId="{31EF36FC-E9E8-4B1E-A977-6CCF1A33EF6D}" destId="{A3BA10D6-9785-4713-8B4C-FEF35C85E928}" srcOrd="0" destOrd="0" presId="urn:microsoft.com/office/officeart/2005/8/layout/process1"/>
    <dgm:cxn modelId="{E0F09BA1-5C2E-4251-A1F4-65238A7BE791}" type="presParOf" srcId="{31EF36FC-E9E8-4B1E-A977-6CCF1A33EF6D}" destId="{BDC1DF91-DBA5-4123-AAA8-4BDE3927C4BA}" srcOrd="1" destOrd="0" presId="urn:microsoft.com/office/officeart/2005/8/layout/process1"/>
    <dgm:cxn modelId="{FD245F08-8EF2-4772-BFCC-D38EBB07DE1D}" type="presParOf" srcId="{BDC1DF91-DBA5-4123-AAA8-4BDE3927C4BA}" destId="{0005B701-9AC0-4409-928C-ADD0EB4A8FB6}" srcOrd="0" destOrd="0" presId="urn:microsoft.com/office/officeart/2005/8/layout/process1"/>
    <dgm:cxn modelId="{7F7E9BEB-D699-446E-B877-D5EFE8D6CD8C}" type="presParOf" srcId="{31EF36FC-E9E8-4B1E-A977-6CCF1A33EF6D}" destId="{47B8C626-D638-42E8-BD38-133F4F0C72FA}" srcOrd="2" destOrd="0" presId="urn:microsoft.com/office/officeart/2005/8/layout/process1"/>
    <dgm:cxn modelId="{94793CF4-0361-4E17-AB8A-D818EB5214D8}" type="presParOf" srcId="{31EF36FC-E9E8-4B1E-A977-6CCF1A33EF6D}" destId="{BE2E3E82-CE23-4C63-8F33-0774A4837961}" srcOrd="3" destOrd="0" presId="urn:microsoft.com/office/officeart/2005/8/layout/process1"/>
    <dgm:cxn modelId="{27162167-E25F-4F9B-A211-3F1157BE91A7}" type="presParOf" srcId="{BE2E3E82-CE23-4C63-8F33-0774A4837961}" destId="{31F811F2-F88D-4CAF-9ED6-4A538BC651C4}" srcOrd="0" destOrd="0" presId="urn:microsoft.com/office/officeart/2005/8/layout/process1"/>
    <dgm:cxn modelId="{62C195EB-0231-4AAC-A798-78AA6451AC9C}" type="presParOf" srcId="{31EF36FC-E9E8-4B1E-A977-6CCF1A33EF6D}" destId="{50E3BA14-88CF-4E02-B599-D02EBF8B143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530FE2-5E76-4624-8F76-15E080B08A0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103A64-221D-4864-9943-0A751B79349A}">
      <dgm:prSet phldrT="[Текст]" custT="1"/>
      <dgm:spPr/>
      <dgm:t>
        <a:bodyPr/>
        <a:lstStyle/>
        <a:p>
          <a:r>
            <a:rPr lang="ru-RU" sz="800" dirty="0" smtClean="0"/>
            <a:t>«</a:t>
          </a:r>
          <a:r>
            <a:rPr lang="ru-RU" sz="1200" dirty="0" smtClean="0"/>
            <a:t>Школа</a:t>
          </a:r>
          <a:r>
            <a:rPr lang="ru-RU" sz="800" dirty="0" smtClean="0"/>
            <a:t> </a:t>
          </a:r>
          <a:r>
            <a:rPr lang="ru-RU" sz="1200" dirty="0" smtClean="0"/>
            <a:t>лидера</a:t>
          </a:r>
          <a:r>
            <a:rPr lang="ru-RU" sz="800" dirty="0" smtClean="0"/>
            <a:t>»</a:t>
          </a:r>
          <a:endParaRPr lang="ru-RU" sz="800" dirty="0"/>
        </a:p>
      </dgm:t>
    </dgm:pt>
    <dgm:pt modelId="{9A997A4D-8BB1-46BE-8FC2-69A74A0DE7E5}" type="parTrans" cxnId="{379CCC47-2130-4B24-9641-1095473A16AA}">
      <dgm:prSet/>
      <dgm:spPr/>
      <dgm:t>
        <a:bodyPr/>
        <a:lstStyle/>
        <a:p>
          <a:endParaRPr lang="ru-RU"/>
        </a:p>
      </dgm:t>
    </dgm:pt>
    <dgm:pt modelId="{4DA365BB-758B-4217-9258-B895A842F870}" type="sibTrans" cxnId="{379CCC47-2130-4B24-9641-1095473A16AA}">
      <dgm:prSet/>
      <dgm:spPr/>
      <dgm:t>
        <a:bodyPr/>
        <a:lstStyle/>
        <a:p>
          <a:endParaRPr lang="ru-RU"/>
        </a:p>
      </dgm:t>
    </dgm:pt>
    <dgm:pt modelId="{95F0D34B-FE2D-4DD7-AACB-5FEE2B4EB80D}">
      <dgm:prSet phldrT="[Текст]"/>
      <dgm:spPr/>
      <dgm:t>
        <a:bodyPr/>
        <a:lstStyle/>
        <a:p>
          <a:r>
            <a:rPr lang="ru-RU" dirty="0" smtClean="0"/>
            <a:t>«Арт дизайн»</a:t>
          </a:r>
          <a:endParaRPr lang="ru-RU" dirty="0"/>
        </a:p>
      </dgm:t>
    </dgm:pt>
    <dgm:pt modelId="{E37FDDE7-E8C0-4F3C-9083-40BDF8E160FE}" type="parTrans" cxnId="{E5779914-51D6-4604-94EA-E9083D1346CF}">
      <dgm:prSet/>
      <dgm:spPr/>
      <dgm:t>
        <a:bodyPr/>
        <a:lstStyle/>
        <a:p>
          <a:endParaRPr lang="ru-RU"/>
        </a:p>
      </dgm:t>
    </dgm:pt>
    <dgm:pt modelId="{208E9985-0414-4E5F-BE39-AE37E0D599DB}" type="sibTrans" cxnId="{E5779914-51D6-4604-94EA-E9083D1346CF}">
      <dgm:prSet/>
      <dgm:spPr/>
      <dgm:t>
        <a:bodyPr/>
        <a:lstStyle/>
        <a:p>
          <a:endParaRPr lang="ru-RU"/>
        </a:p>
      </dgm:t>
    </dgm:pt>
    <dgm:pt modelId="{8A83E995-53F5-4913-8C63-A7FAA7A97561}">
      <dgm:prSet phldrT="[Текст]"/>
      <dgm:spPr/>
      <dgm:t>
        <a:bodyPr/>
        <a:lstStyle/>
        <a:p>
          <a:r>
            <a:rPr lang="ru-RU" dirty="0" smtClean="0"/>
            <a:t>«Радуга творчества»</a:t>
          </a:r>
          <a:endParaRPr lang="ru-RU" dirty="0"/>
        </a:p>
      </dgm:t>
    </dgm:pt>
    <dgm:pt modelId="{5279AC97-AD77-4F91-BFB2-6C342AFE2FD1}" type="parTrans" cxnId="{5FAFB0D6-1F9D-43FD-A839-5D62E8E58D4A}">
      <dgm:prSet/>
      <dgm:spPr/>
      <dgm:t>
        <a:bodyPr/>
        <a:lstStyle/>
        <a:p>
          <a:endParaRPr lang="ru-RU"/>
        </a:p>
      </dgm:t>
    </dgm:pt>
    <dgm:pt modelId="{53F2CB41-9449-456A-B91A-84E537D97713}" type="sibTrans" cxnId="{5FAFB0D6-1F9D-43FD-A839-5D62E8E58D4A}">
      <dgm:prSet/>
      <dgm:spPr/>
      <dgm:t>
        <a:bodyPr/>
        <a:lstStyle/>
        <a:p>
          <a:endParaRPr lang="ru-RU"/>
        </a:p>
      </dgm:t>
    </dgm:pt>
    <dgm:pt modelId="{E9B8BB2B-0C99-4BC3-B727-C62BDE4D6650}">
      <dgm:prSet phldrT="[Текст]" custT="1"/>
      <dgm:spPr/>
      <dgm:t>
        <a:bodyPr/>
        <a:lstStyle/>
        <a:p>
          <a:r>
            <a:rPr lang="ru-RU" sz="1200" dirty="0" smtClean="0"/>
            <a:t>«Проектная деятельность»</a:t>
          </a:r>
          <a:endParaRPr lang="ru-RU" sz="1200" dirty="0"/>
        </a:p>
      </dgm:t>
    </dgm:pt>
    <dgm:pt modelId="{1C6F7D03-B799-45D5-9DF7-8A1EF1A9A043}" type="parTrans" cxnId="{4FD1EA9E-C39D-4C5F-A731-7ABEB85F3FB1}">
      <dgm:prSet/>
      <dgm:spPr/>
      <dgm:t>
        <a:bodyPr/>
        <a:lstStyle/>
        <a:p>
          <a:endParaRPr lang="ru-RU"/>
        </a:p>
      </dgm:t>
    </dgm:pt>
    <dgm:pt modelId="{5D13AE68-A2B5-4BB0-B31F-041F20BBF42B}" type="sibTrans" cxnId="{4FD1EA9E-C39D-4C5F-A731-7ABEB85F3FB1}">
      <dgm:prSet/>
      <dgm:spPr/>
      <dgm:t>
        <a:bodyPr/>
        <a:lstStyle/>
        <a:p>
          <a:endParaRPr lang="ru-RU"/>
        </a:p>
      </dgm:t>
    </dgm:pt>
    <dgm:pt modelId="{25E4FACA-848D-40E3-B250-CAAAB7B00922}">
      <dgm:prSet phldrT="[Текст]"/>
      <dgm:spPr/>
      <dgm:t>
        <a:bodyPr/>
        <a:lstStyle/>
        <a:p>
          <a:r>
            <a:rPr lang="ru-RU" dirty="0" smtClean="0"/>
            <a:t>ИКТ-для всех</a:t>
          </a:r>
          <a:endParaRPr lang="ru-RU" dirty="0"/>
        </a:p>
      </dgm:t>
    </dgm:pt>
    <dgm:pt modelId="{BF419293-4D03-4F64-8247-8D7D0C676759}" type="parTrans" cxnId="{A8416FE8-93AC-4949-A34A-CA1CC59F86DF}">
      <dgm:prSet/>
      <dgm:spPr/>
      <dgm:t>
        <a:bodyPr/>
        <a:lstStyle/>
        <a:p>
          <a:endParaRPr lang="ru-RU"/>
        </a:p>
      </dgm:t>
    </dgm:pt>
    <dgm:pt modelId="{6543FE79-B2D8-460D-86B4-6DE8BAC3298C}" type="sibTrans" cxnId="{A8416FE8-93AC-4949-A34A-CA1CC59F86DF}">
      <dgm:prSet/>
      <dgm:spPr/>
      <dgm:t>
        <a:bodyPr/>
        <a:lstStyle/>
        <a:p>
          <a:endParaRPr lang="ru-RU"/>
        </a:p>
      </dgm:t>
    </dgm:pt>
    <dgm:pt modelId="{6BB87E85-0A69-40B7-8380-431009450225}">
      <dgm:prSet phldrT="[Текст]"/>
      <dgm:spPr/>
      <dgm:t>
        <a:bodyPr/>
        <a:lstStyle/>
        <a:p>
          <a:r>
            <a:rPr lang="ru-RU" dirty="0" smtClean="0"/>
            <a:t>«Школьная видеостудия»</a:t>
          </a:r>
          <a:endParaRPr lang="ru-RU" dirty="0"/>
        </a:p>
      </dgm:t>
    </dgm:pt>
    <dgm:pt modelId="{02034521-BC9C-464C-9236-42376B4ACD82}" type="parTrans" cxnId="{E6AED290-DA1E-4D98-805F-8F702B77BC1E}">
      <dgm:prSet/>
      <dgm:spPr/>
      <dgm:t>
        <a:bodyPr/>
        <a:lstStyle/>
        <a:p>
          <a:endParaRPr lang="ru-RU"/>
        </a:p>
      </dgm:t>
    </dgm:pt>
    <dgm:pt modelId="{80766CBE-1DD9-4789-B2AE-101A793065F6}" type="sibTrans" cxnId="{E6AED290-DA1E-4D98-805F-8F702B77BC1E}">
      <dgm:prSet/>
      <dgm:spPr/>
      <dgm:t>
        <a:bodyPr/>
        <a:lstStyle/>
        <a:p>
          <a:endParaRPr lang="ru-RU"/>
        </a:p>
      </dgm:t>
    </dgm:pt>
    <dgm:pt modelId="{18FB8A70-2FF5-4414-9B98-A3A1D2EB8EC0}">
      <dgm:prSet phldrT="[Текст]"/>
      <dgm:spPr/>
      <dgm:t>
        <a:bodyPr/>
        <a:lstStyle/>
        <a:p>
          <a:r>
            <a:rPr lang="ru-RU" dirty="0" smtClean="0"/>
            <a:t>Зарница-школа выживания»</a:t>
          </a:r>
          <a:endParaRPr lang="ru-RU" dirty="0"/>
        </a:p>
      </dgm:t>
    </dgm:pt>
    <dgm:pt modelId="{1CA222A3-3EF7-4F49-91D5-B72106038D48}" type="parTrans" cxnId="{7F51034C-6444-479C-A3AB-225B5F5432D9}">
      <dgm:prSet/>
      <dgm:spPr/>
      <dgm:t>
        <a:bodyPr/>
        <a:lstStyle/>
        <a:p>
          <a:endParaRPr lang="ru-RU"/>
        </a:p>
      </dgm:t>
    </dgm:pt>
    <dgm:pt modelId="{1E4B5955-2C39-408F-AF0A-7DB532A51AEE}" type="sibTrans" cxnId="{7F51034C-6444-479C-A3AB-225B5F5432D9}">
      <dgm:prSet/>
      <dgm:spPr/>
      <dgm:t>
        <a:bodyPr/>
        <a:lstStyle/>
        <a:p>
          <a:endParaRPr lang="ru-RU"/>
        </a:p>
      </dgm:t>
    </dgm:pt>
    <dgm:pt modelId="{095BA42E-6DA5-45E1-A161-9959FACA5F2C}">
      <dgm:prSet phldrT="[Текст]" custT="1"/>
      <dgm:spPr/>
      <dgm:t>
        <a:bodyPr/>
        <a:lstStyle/>
        <a:p>
          <a:r>
            <a:rPr lang="ru-RU" sz="800" dirty="0" smtClean="0"/>
            <a:t>«</a:t>
          </a:r>
          <a:r>
            <a:rPr lang="ru-RU" sz="1200" dirty="0" smtClean="0"/>
            <a:t>АЭРО</a:t>
          </a:r>
          <a:r>
            <a:rPr lang="ru-RU" sz="800" dirty="0" smtClean="0"/>
            <a:t>»</a:t>
          </a:r>
          <a:endParaRPr lang="ru-RU" sz="800" dirty="0"/>
        </a:p>
      </dgm:t>
    </dgm:pt>
    <dgm:pt modelId="{26F48CC9-F7A7-4B20-B690-442428C9D579}" type="parTrans" cxnId="{78CA2771-EA77-4DE0-975B-20429EAA4B68}">
      <dgm:prSet/>
      <dgm:spPr/>
      <dgm:t>
        <a:bodyPr/>
        <a:lstStyle/>
        <a:p>
          <a:endParaRPr lang="ru-RU"/>
        </a:p>
      </dgm:t>
    </dgm:pt>
    <dgm:pt modelId="{B78B38DB-DD8C-4265-9F90-95F87AF507F6}" type="sibTrans" cxnId="{78CA2771-EA77-4DE0-975B-20429EAA4B68}">
      <dgm:prSet/>
      <dgm:spPr/>
      <dgm:t>
        <a:bodyPr/>
        <a:lstStyle/>
        <a:p>
          <a:endParaRPr lang="ru-RU"/>
        </a:p>
      </dgm:t>
    </dgm:pt>
    <dgm:pt modelId="{F04B4A77-2422-437D-96C2-3CDC6EBDCF41}">
      <dgm:prSet phldrT="[Текст]" custT="1"/>
      <dgm:spPr/>
      <dgm:t>
        <a:bodyPr/>
        <a:lstStyle/>
        <a:p>
          <a:r>
            <a:rPr lang="ru-RU" sz="1200" dirty="0" smtClean="0"/>
            <a:t>«Робототехника»</a:t>
          </a:r>
          <a:endParaRPr lang="ru-RU" sz="1200" dirty="0"/>
        </a:p>
      </dgm:t>
    </dgm:pt>
    <dgm:pt modelId="{DE5B0CAB-2C8C-48E2-A62E-3F3E9F2A276D}" type="parTrans" cxnId="{C08E69CA-6210-401D-B9DD-DF0D37DAAB2E}">
      <dgm:prSet/>
      <dgm:spPr/>
      <dgm:t>
        <a:bodyPr/>
        <a:lstStyle/>
        <a:p>
          <a:endParaRPr lang="ru-RU"/>
        </a:p>
      </dgm:t>
    </dgm:pt>
    <dgm:pt modelId="{02A2ADB7-6DD8-4E92-A9FA-A7372DA08D1F}" type="sibTrans" cxnId="{C08E69CA-6210-401D-B9DD-DF0D37DAAB2E}">
      <dgm:prSet/>
      <dgm:spPr/>
      <dgm:t>
        <a:bodyPr/>
        <a:lstStyle/>
        <a:p>
          <a:endParaRPr lang="ru-RU"/>
        </a:p>
      </dgm:t>
    </dgm:pt>
    <dgm:pt modelId="{828F16A9-EAED-4166-BE93-495F520DC21E}">
      <dgm:prSet phldrT="[Текст]" custT="1"/>
      <dgm:spPr/>
      <dgm:t>
        <a:bodyPr/>
        <a:lstStyle/>
        <a:p>
          <a:r>
            <a:rPr lang="ru-RU" sz="1200" dirty="0" smtClean="0"/>
            <a:t>«</a:t>
          </a:r>
          <a:r>
            <a:rPr lang="ru-RU" sz="1200" dirty="0" err="1" smtClean="0"/>
            <a:t>Промдизайн</a:t>
          </a:r>
          <a:r>
            <a:rPr lang="ru-RU" sz="1200" dirty="0" smtClean="0"/>
            <a:t>»</a:t>
          </a:r>
          <a:endParaRPr lang="ru-RU" sz="1200" dirty="0"/>
        </a:p>
      </dgm:t>
    </dgm:pt>
    <dgm:pt modelId="{2FB000A6-ACEE-48A1-92D2-7FAD12292DCE}" type="parTrans" cxnId="{96DF3C40-C8A6-4116-9509-5B9ED85B178B}">
      <dgm:prSet/>
      <dgm:spPr/>
      <dgm:t>
        <a:bodyPr/>
        <a:lstStyle/>
        <a:p>
          <a:endParaRPr lang="ru-RU"/>
        </a:p>
      </dgm:t>
    </dgm:pt>
    <dgm:pt modelId="{2A31512A-07BD-4CBF-B2A7-6D98B70279D1}" type="sibTrans" cxnId="{96DF3C40-C8A6-4116-9509-5B9ED85B178B}">
      <dgm:prSet/>
      <dgm:spPr/>
      <dgm:t>
        <a:bodyPr/>
        <a:lstStyle/>
        <a:p>
          <a:endParaRPr lang="ru-RU"/>
        </a:p>
      </dgm:t>
    </dgm:pt>
    <dgm:pt modelId="{F1223F63-8D2C-4683-9135-18921CC7A696}">
      <dgm:prSet phldrT="[Текст]" custT="1"/>
      <dgm:spPr/>
      <dgm:t>
        <a:bodyPr/>
        <a:lstStyle/>
        <a:p>
          <a:r>
            <a:rPr lang="ru-RU" sz="800" dirty="0" smtClean="0"/>
            <a:t>«</a:t>
          </a:r>
          <a:r>
            <a:rPr lang="ru-RU" sz="1200" dirty="0" smtClean="0"/>
            <a:t>Виртуальная реальность»</a:t>
          </a:r>
          <a:endParaRPr lang="ru-RU" sz="1200" dirty="0"/>
        </a:p>
      </dgm:t>
    </dgm:pt>
    <dgm:pt modelId="{7559E113-199B-4C60-AD89-8C544E4E589A}" type="parTrans" cxnId="{CD872E4A-16DC-4E64-B28A-A7BABA9F900B}">
      <dgm:prSet/>
      <dgm:spPr/>
      <dgm:t>
        <a:bodyPr/>
        <a:lstStyle/>
        <a:p>
          <a:endParaRPr lang="ru-RU"/>
        </a:p>
      </dgm:t>
    </dgm:pt>
    <dgm:pt modelId="{126AA711-8B75-459F-897B-ADBC4B2DAD72}" type="sibTrans" cxnId="{CD872E4A-16DC-4E64-B28A-A7BABA9F900B}">
      <dgm:prSet/>
      <dgm:spPr/>
      <dgm:t>
        <a:bodyPr/>
        <a:lstStyle/>
        <a:p>
          <a:endParaRPr lang="ru-RU"/>
        </a:p>
      </dgm:t>
    </dgm:pt>
    <dgm:pt modelId="{2A4BC4C6-0A84-4477-94DE-96D67CF589B1}">
      <dgm:prSet phldrT="[Текст]" custT="1"/>
      <dgm:spPr/>
      <dgm:t>
        <a:bodyPr/>
        <a:lstStyle/>
        <a:p>
          <a:r>
            <a:rPr lang="ru-RU" sz="800" dirty="0" smtClean="0"/>
            <a:t>«</a:t>
          </a:r>
          <a:r>
            <a:rPr lang="en-US" sz="1200" dirty="0" smtClean="0"/>
            <a:t>LEGO</a:t>
          </a:r>
          <a:r>
            <a:rPr lang="ru-RU" sz="1200" dirty="0" smtClean="0"/>
            <a:t> конструирование»</a:t>
          </a:r>
          <a:endParaRPr lang="ru-RU" sz="1200" dirty="0"/>
        </a:p>
      </dgm:t>
    </dgm:pt>
    <dgm:pt modelId="{AE9C16AF-D8B8-4B84-857B-163990243C38}" type="parTrans" cxnId="{88C398C4-37E6-48B9-B987-DD3B1AA12DE9}">
      <dgm:prSet/>
      <dgm:spPr/>
      <dgm:t>
        <a:bodyPr/>
        <a:lstStyle/>
        <a:p>
          <a:endParaRPr lang="ru-RU"/>
        </a:p>
      </dgm:t>
    </dgm:pt>
    <dgm:pt modelId="{19CF2840-C08A-40D7-8C1A-B1522B17FBD0}" type="sibTrans" cxnId="{88C398C4-37E6-48B9-B987-DD3B1AA12DE9}">
      <dgm:prSet/>
      <dgm:spPr/>
      <dgm:t>
        <a:bodyPr/>
        <a:lstStyle/>
        <a:p>
          <a:endParaRPr lang="ru-RU"/>
        </a:p>
      </dgm:t>
    </dgm:pt>
    <dgm:pt modelId="{A20BC5CF-2290-4117-818D-CEFE5347EBB5}">
      <dgm:prSet phldrT="[Текст]"/>
      <dgm:spPr/>
      <dgm:t>
        <a:bodyPr/>
        <a:lstStyle/>
        <a:p>
          <a:r>
            <a:rPr lang="ru-RU" dirty="0" smtClean="0"/>
            <a:t>«Белая ладья»</a:t>
          </a:r>
          <a:endParaRPr lang="ru-RU" dirty="0"/>
        </a:p>
      </dgm:t>
    </dgm:pt>
    <dgm:pt modelId="{FA2185B8-8DE9-440B-BD48-412E86E14AE4}" type="parTrans" cxnId="{E06F15BC-91A9-4596-BB0E-06E5617136E9}">
      <dgm:prSet/>
      <dgm:spPr/>
      <dgm:t>
        <a:bodyPr/>
        <a:lstStyle/>
        <a:p>
          <a:endParaRPr lang="ru-RU"/>
        </a:p>
      </dgm:t>
    </dgm:pt>
    <dgm:pt modelId="{7C524C95-FDF2-4B67-BA7D-1156B3FFA279}" type="sibTrans" cxnId="{E06F15BC-91A9-4596-BB0E-06E5617136E9}">
      <dgm:prSet/>
      <dgm:spPr/>
      <dgm:t>
        <a:bodyPr/>
        <a:lstStyle/>
        <a:p>
          <a:endParaRPr lang="ru-RU"/>
        </a:p>
      </dgm:t>
    </dgm:pt>
    <dgm:pt modelId="{F85A4C59-1DCD-4984-A2C8-823DC39171C6}">
      <dgm:prSet phldrT="[Текст]"/>
      <dgm:spPr/>
      <dgm:t>
        <a:bodyPr/>
        <a:lstStyle/>
        <a:p>
          <a:pPr algn="ctr"/>
          <a:r>
            <a:rPr lang="ru-RU" dirty="0" smtClean="0"/>
            <a:t>Центр </a:t>
          </a:r>
          <a:endParaRPr lang="ru-RU" dirty="0" smtClean="0"/>
        </a:p>
        <a:p>
          <a:pPr algn="l"/>
          <a:r>
            <a:rPr lang="ru-RU" dirty="0" smtClean="0"/>
            <a:t>«Точка Роста</a:t>
          </a:r>
          <a:r>
            <a:rPr lang="ru-RU" dirty="0" smtClean="0"/>
            <a:t>»</a:t>
          </a:r>
          <a:endParaRPr lang="ru-RU" dirty="0"/>
        </a:p>
      </dgm:t>
    </dgm:pt>
    <dgm:pt modelId="{53F8DF4D-21F2-40D8-B3A5-7C9EF1088022}" type="sibTrans" cxnId="{7E02C17B-B7C3-4766-A366-C5EC7B24C715}">
      <dgm:prSet/>
      <dgm:spPr/>
      <dgm:t>
        <a:bodyPr/>
        <a:lstStyle/>
        <a:p>
          <a:endParaRPr lang="ru-RU"/>
        </a:p>
      </dgm:t>
    </dgm:pt>
    <dgm:pt modelId="{E9631EBC-D23C-4E64-9DD4-C1EC260200B1}" type="parTrans" cxnId="{7E02C17B-B7C3-4766-A366-C5EC7B24C715}">
      <dgm:prSet/>
      <dgm:spPr/>
      <dgm:t>
        <a:bodyPr/>
        <a:lstStyle/>
        <a:p>
          <a:endParaRPr lang="ru-RU"/>
        </a:p>
      </dgm:t>
    </dgm:pt>
    <dgm:pt modelId="{C7421B18-942C-4E86-ADB5-C62EDD1E5B9F}" type="pres">
      <dgm:prSet presAssocID="{71530FE2-5E76-4624-8F76-15E080B08A0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789B710-AA61-4F58-B638-796C60965453}" type="pres">
      <dgm:prSet presAssocID="{F85A4C59-1DCD-4984-A2C8-823DC39171C6}" presName="centerShape" presStyleLbl="node0" presStyleIdx="0" presStyleCnt="1" custScaleX="317004" custScaleY="157048" custLinFactNeighborX="-99" custLinFactNeighborY="3622"/>
      <dgm:spPr/>
      <dgm:t>
        <a:bodyPr/>
        <a:lstStyle/>
        <a:p>
          <a:endParaRPr lang="ru-RU"/>
        </a:p>
      </dgm:t>
    </dgm:pt>
    <dgm:pt modelId="{895F85DB-2B26-42BA-8373-E30CF2FDBFB1}" type="pres">
      <dgm:prSet presAssocID="{A4103A64-221D-4864-9943-0A751B79349A}" presName="node" presStyleLbl="node1" presStyleIdx="0" presStyleCnt="13" custScaleX="135093" custScaleY="83495" custRadScaleRad="85220" custRadScaleInc="4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74AC6-628B-4CFD-825B-E70E8BF0A761}" type="pres">
      <dgm:prSet presAssocID="{A4103A64-221D-4864-9943-0A751B79349A}" presName="dummy" presStyleCnt="0"/>
      <dgm:spPr/>
    </dgm:pt>
    <dgm:pt modelId="{A5CF2035-45EC-45F1-83AF-ADBEB8C7439C}" type="pres">
      <dgm:prSet presAssocID="{4DA365BB-758B-4217-9258-B895A842F870}" presName="sibTrans" presStyleLbl="sibTrans2D1" presStyleIdx="0" presStyleCnt="13"/>
      <dgm:spPr/>
    </dgm:pt>
    <dgm:pt modelId="{01728668-2B2A-4924-A1EC-11F28F723CCA}" type="pres">
      <dgm:prSet presAssocID="{095BA42E-6DA5-45E1-A161-9959FACA5F2C}" presName="node" presStyleLbl="node1" presStyleIdx="1" presStyleCnt="13" custScaleX="135093" custScaleY="83495" custRadScaleRad="83816" custRadScaleInc="73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CC65E-005F-47E9-A1F4-4B131256143D}" type="pres">
      <dgm:prSet presAssocID="{095BA42E-6DA5-45E1-A161-9959FACA5F2C}" presName="dummy" presStyleCnt="0"/>
      <dgm:spPr/>
    </dgm:pt>
    <dgm:pt modelId="{0911B587-F28A-4397-9989-2E8BABD4F4B8}" type="pres">
      <dgm:prSet presAssocID="{B78B38DB-DD8C-4265-9F90-95F87AF507F6}" presName="sibTrans" presStyleLbl="sibTrans2D1" presStyleIdx="1" presStyleCnt="13"/>
      <dgm:spPr/>
    </dgm:pt>
    <dgm:pt modelId="{51053543-2FBC-4821-A00D-77BBABEE5F87}" type="pres">
      <dgm:prSet presAssocID="{F04B4A77-2422-437D-96C2-3CDC6EBDCF41}" presName="node" presStyleLbl="node1" presStyleIdx="2" presStyleCnt="13" custScaleX="135093" custScaleY="83495" custRadScaleRad="91267" custRadScaleInc="752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DDC0B-D468-4CCB-9FFB-1B16F77E3F5C}" type="pres">
      <dgm:prSet presAssocID="{F04B4A77-2422-437D-96C2-3CDC6EBDCF41}" presName="dummy" presStyleCnt="0"/>
      <dgm:spPr/>
    </dgm:pt>
    <dgm:pt modelId="{33BF5F7C-2524-40E2-96AC-E486525E082F}" type="pres">
      <dgm:prSet presAssocID="{02A2ADB7-6DD8-4E92-A9FA-A7372DA08D1F}" presName="sibTrans" presStyleLbl="sibTrans2D1" presStyleIdx="2" presStyleCnt="13"/>
      <dgm:spPr/>
    </dgm:pt>
    <dgm:pt modelId="{4B86BDFC-C104-44C9-9EBD-E07D29AD130D}" type="pres">
      <dgm:prSet presAssocID="{F1223F63-8D2C-4683-9135-18921CC7A696}" presName="node" presStyleLbl="node1" presStyleIdx="3" presStyleCnt="13" custScaleX="135093" custScaleY="83495" custRadScaleRad="94297" custRadScaleInc="451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C61F1-884C-4654-863F-0C0A6CFA0740}" type="pres">
      <dgm:prSet presAssocID="{F1223F63-8D2C-4683-9135-18921CC7A696}" presName="dummy" presStyleCnt="0"/>
      <dgm:spPr/>
    </dgm:pt>
    <dgm:pt modelId="{CF42D047-7676-484D-8103-27D04FB0D05B}" type="pres">
      <dgm:prSet presAssocID="{126AA711-8B75-459F-897B-ADBC4B2DAD72}" presName="sibTrans" presStyleLbl="sibTrans2D1" presStyleIdx="3" presStyleCnt="13"/>
      <dgm:spPr/>
    </dgm:pt>
    <dgm:pt modelId="{59D7C783-F6ED-4ABE-A928-B79565DBB13A}" type="pres">
      <dgm:prSet presAssocID="{2A4BC4C6-0A84-4477-94DE-96D67CF589B1}" presName="node" presStyleLbl="node1" presStyleIdx="4" presStyleCnt="13" custScaleX="135093" custScaleY="83495" custRadScaleRad="97362" custRadScaleInc="223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B8758-1FCE-4114-ADB2-CEBCE1D0C34E}" type="pres">
      <dgm:prSet presAssocID="{2A4BC4C6-0A84-4477-94DE-96D67CF589B1}" presName="dummy" presStyleCnt="0"/>
      <dgm:spPr/>
    </dgm:pt>
    <dgm:pt modelId="{478DBCCC-D3DD-4A03-9672-6345E9F202E8}" type="pres">
      <dgm:prSet presAssocID="{19CF2840-C08A-40D7-8C1A-B1522B17FBD0}" presName="sibTrans" presStyleLbl="sibTrans2D1" presStyleIdx="4" presStyleCnt="13"/>
      <dgm:spPr/>
    </dgm:pt>
    <dgm:pt modelId="{B9523DB1-56DE-4DA6-8826-CB438A64FC8F}" type="pres">
      <dgm:prSet presAssocID="{828F16A9-EAED-4166-BE93-495F520DC21E}" presName="node" presStyleLbl="node1" presStyleIdx="5" presStyleCnt="13" custScaleX="135093" custScaleY="83495" custRadScaleRad="98207" custRadScaleInc="-991">
        <dgm:presLayoutVars>
          <dgm:bulletEnabled val="1"/>
        </dgm:presLayoutVars>
      </dgm:prSet>
      <dgm:spPr/>
    </dgm:pt>
    <dgm:pt modelId="{EACCF9CF-7F76-49CC-B9A1-CE61C6B61976}" type="pres">
      <dgm:prSet presAssocID="{828F16A9-EAED-4166-BE93-495F520DC21E}" presName="dummy" presStyleCnt="0"/>
      <dgm:spPr/>
    </dgm:pt>
    <dgm:pt modelId="{7A818243-3DEA-4CA5-9001-5B17CD941141}" type="pres">
      <dgm:prSet presAssocID="{2A31512A-07BD-4CBF-B2A7-6D98B70279D1}" presName="sibTrans" presStyleLbl="sibTrans2D1" presStyleIdx="5" presStyleCnt="13"/>
      <dgm:spPr/>
    </dgm:pt>
    <dgm:pt modelId="{12DC56E3-C6F4-4ADD-8F25-6148752F609C}" type="pres">
      <dgm:prSet presAssocID="{95F0D34B-FE2D-4DD7-AACB-5FEE2B4EB80D}" presName="node" presStyleLbl="node1" presStyleIdx="6" presStyleCnt="13" custScaleX="135093" custScaleY="83495" custRadScaleRad="91784" custRadScaleInc="-3487">
        <dgm:presLayoutVars>
          <dgm:bulletEnabled val="1"/>
        </dgm:presLayoutVars>
      </dgm:prSet>
      <dgm:spPr/>
    </dgm:pt>
    <dgm:pt modelId="{D7DC9D1A-11F4-40AC-BDAE-5C72E1C5284C}" type="pres">
      <dgm:prSet presAssocID="{95F0D34B-FE2D-4DD7-AACB-5FEE2B4EB80D}" presName="dummy" presStyleCnt="0"/>
      <dgm:spPr/>
    </dgm:pt>
    <dgm:pt modelId="{E44ACFA7-172A-4348-98EF-E67BBD019D6D}" type="pres">
      <dgm:prSet presAssocID="{208E9985-0414-4E5F-BE39-AE37E0D599DB}" presName="sibTrans" presStyleLbl="sibTrans2D1" presStyleIdx="6" presStyleCnt="13"/>
      <dgm:spPr/>
    </dgm:pt>
    <dgm:pt modelId="{1F352161-3D43-4047-8970-53977B7D20F2}" type="pres">
      <dgm:prSet presAssocID="{8A83E995-53F5-4913-8C63-A7FAA7A97561}" presName="node" presStyleLbl="node1" presStyleIdx="7" presStyleCnt="13" custScaleX="135093" custScaleY="83495" custRadScaleRad="92728" custRadScaleInc="26797">
        <dgm:presLayoutVars>
          <dgm:bulletEnabled val="1"/>
        </dgm:presLayoutVars>
      </dgm:prSet>
      <dgm:spPr/>
    </dgm:pt>
    <dgm:pt modelId="{9DECC0A6-EC23-4A1C-BEA6-6D0C4BB761B7}" type="pres">
      <dgm:prSet presAssocID="{8A83E995-53F5-4913-8C63-A7FAA7A97561}" presName="dummy" presStyleCnt="0"/>
      <dgm:spPr/>
    </dgm:pt>
    <dgm:pt modelId="{63EFA356-D3C3-4DD1-99AB-CA586E9110C1}" type="pres">
      <dgm:prSet presAssocID="{53F2CB41-9449-456A-B91A-84E537D97713}" presName="sibTrans" presStyleLbl="sibTrans2D1" presStyleIdx="7" presStyleCnt="13"/>
      <dgm:spPr/>
    </dgm:pt>
    <dgm:pt modelId="{204CDEDE-8EA3-4C56-BAB1-70925F29C623}" type="pres">
      <dgm:prSet presAssocID="{25E4FACA-848D-40E3-B250-CAAAB7B00922}" presName="node" presStyleLbl="node1" presStyleIdx="8" presStyleCnt="13" custScaleX="135093" custScaleY="83495" custRadScaleRad="103396" custRadScaleInc="35009">
        <dgm:presLayoutVars>
          <dgm:bulletEnabled val="1"/>
        </dgm:presLayoutVars>
      </dgm:prSet>
      <dgm:spPr/>
    </dgm:pt>
    <dgm:pt modelId="{99C36601-7D52-44C7-ACD2-628BDDFCE74F}" type="pres">
      <dgm:prSet presAssocID="{25E4FACA-848D-40E3-B250-CAAAB7B00922}" presName="dummy" presStyleCnt="0"/>
      <dgm:spPr/>
    </dgm:pt>
    <dgm:pt modelId="{2310ECE8-52FE-404F-BA1E-467CFC759EA7}" type="pres">
      <dgm:prSet presAssocID="{6543FE79-B2D8-460D-86B4-6DE8BAC3298C}" presName="sibTrans" presStyleLbl="sibTrans2D1" presStyleIdx="8" presStyleCnt="13"/>
      <dgm:spPr/>
    </dgm:pt>
    <dgm:pt modelId="{85247353-992B-498A-89AA-4064A959F234}" type="pres">
      <dgm:prSet presAssocID="{A20BC5CF-2290-4117-818D-CEFE5347EBB5}" presName="node" presStyleLbl="node1" presStyleIdx="9" presStyleCnt="13" custScaleX="138062" custScaleY="101529" custRadScaleRad="100018" custRadScaleInc="-18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7A687-93AA-456E-99F3-299E6DEE7FAF}" type="pres">
      <dgm:prSet presAssocID="{A20BC5CF-2290-4117-818D-CEFE5347EBB5}" presName="dummy" presStyleCnt="0"/>
      <dgm:spPr/>
    </dgm:pt>
    <dgm:pt modelId="{36518F15-77F2-4ADB-B76A-352D09818D2C}" type="pres">
      <dgm:prSet presAssocID="{7C524C95-FDF2-4B67-BA7D-1156B3FFA279}" presName="sibTrans" presStyleLbl="sibTrans2D1" presStyleIdx="9" presStyleCnt="13"/>
      <dgm:spPr/>
    </dgm:pt>
    <dgm:pt modelId="{2DCBC4D5-05FD-487E-B9B3-A6F58B5CFB3F}" type="pres">
      <dgm:prSet presAssocID="{6BB87E85-0A69-40B7-8380-431009450225}" presName="node" presStyleLbl="node1" presStyleIdx="10" presStyleCnt="13" custScaleX="153542" custScaleY="111582" custRadScaleRad="93914" custRadScaleInc="-43413">
        <dgm:presLayoutVars>
          <dgm:bulletEnabled val="1"/>
        </dgm:presLayoutVars>
      </dgm:prSet>
      <dgm:spPr/>
    </dgm:pt>
    <dgm:pt modelId="{FFED2213-B8F9-4DBF-80B8-DF2A714F941A}" type="pres">
      <dgm:prSet presAssocID="{6BB87E85-0A69-40B7-8380-431009450225}" presName="dummy" presStyleCnt="0"/>
      <dgm:spPr/>
    </dgm:pt>
    <dgm:pt modelId="{FD099C2C-C12C-46FF-A1D0-8AD8633C22DE}" type="pres">
      <dgm:prSet presAssocID="{80766CBE-1DD9-4789-B2AE-101A793065F6}" presName="sibTrans" presStyleLbl="sibTrans2D1" presStyleIdx="10" presStyleCnt="13"/>
      <dgm:spPr/>
    </dgm:pt>
    <dgm:pt modelId="{264A5D1A-4B83-4CF1-8F9B-BC6D7C3D1C38}" type="pres">
      <dgm:prSet presAssocID="{18FB8A70-2FF5-4414-9B98-A3A1D2EB8EC0}" presName="node" presStyleLbl="node1" presStyleIdx="11" presStyleCnt="13" custScaleX="135093" custScaleY="83495" custRadScaleRad="90092" custRadScaleInc="-70960">
        <dgm:presLayoutVars>
          <dgm:bulletEnabled val="1"/>
        </dgm:presLayoutVars>
      </dgm:prSet>
      <dgm:spPr/>
    </dgm:pt>
    <dgm:pt modelId="{EAC71AEB-FB5A-4585-ABE8-3C8944E2B2E2}" type="pres">
      <dgm:prSet presAssocID="{18FB8A70-2FF5-4414-9B98-A3A1D2EB8EC0}" presName="dummy" presStyleCnt="0"/>
      <dgm:spPr/>
    </dgm:pt>
    <dgm:pt modelId="{87835B5E-D3AA-43AB-BCDD-A6C91BB6C6EB}" type="pres">
      <dgm:prSet presAssocID="{1E4B5955-2C39-408F-AF0A-7DB532A51AEE}" presName="sibTrans" presStyleLbl="sibTrans2D1" presStyleIdx="11" presStyleCnt="13"/>
      <dgm:spPr/>
    </dgm:pt>
    <dgm:pt modelId="{F31A97FD-C4F2-45A3-A2FE-A03B43E146B3}" type="pres">
      <dgm:prSet presAssocID="{E9B8BB2B-0C99-4BC3-B727-C62BDE4D6650}" presName="node" presStyleLbl="node1" presStyleIdx="12" presStyleCnt="13" custScaleX="135093" custScaleY="83495" custRadScaleRad="86090" custRadScaleInc="-50723">
        <dgm:presLayoutVars>
          <dgm:bulletEnabled val="1"/>
        </dgm:presLayoutVars>
      </dgm:prSet>
      <dgm:spPr/>
    </dgm:pt>
    <dgm:pt modelId="{E591CF7F-FD78-4034-A35D-E9DDF1F82F35}" type="pres">
      <dgm:prSet presAssocID="{E9B8BB2B-0C99-4BC3-B727-C62BDE4D6650}" presName="dummy" presStyleCnt="0"/>
      <dgm:spPr/>
    </dgm:pt>
    <dgm:pt modelId="{8BF6447D-1A3B-4AC2-AAEB-39AC2DBFE6DF}" type="pres">
      <dgm:prSet presAssocID="{5D13AE68-A2B5-4BB0-B31F-041F20BBF42B}" presName="sibTrans" presStyleLbl="sibTrans2D1" presStyleIdx="12" presStyleCnt="13"/>
      <dgm:spPr/>
    </dgm:pt>
  </dgm:ptLst>
  <dgm:cxnLst>
    <dgm:cxn modelId="{005C7A98-38F7-4C6E-9D2C-18A8794AF1F3}" type="presOf" srcId="{A4103A64-221D-4864-9943-0A751B79349A}" destId="{895F85DB-2B26-42BA-8373-E30CF2FDBFB1}" srcOrd="0" destOrd="0" presId="urn:microsoft.com/office/officeart/2005/8/layout/radial6"/>
    <dgm:cxn modelId="{2FBC479E-A7D1-4748-B159-B028819B8DC9}" type="presOf" srcId="{2A4BC4C6-0A84-4477-94DE-96D67CF589B1}" destId="{59D7C783-F6ED-4ABE-A928-B79565DBB13A}" srcOrd="0" destOrd="0" presId="urn:microsoft.com/office/officeart/2005/8/layout/radial6"/>
    <dgm:cxn modelId="{5D1E9E16-0BE0-4FCD-B357-1847DA3BD04C}" type="presOf" srcId="{7C524C95-FDF2-4B67-BA7D-1156B3FFA279}" destId="{36518F15-77F2-4ADB-B76A-352D09818D2C}" srcOrd="0" destOrd="0" presId="urn:microsoft.com/office/officeart/2005/8/layout/radial6"/>
    <dgm:cxn modelId="{E06F15BC-91A9-4596-BB0E-06E5617136E9}" srcId="{F85A4C59-1DCD-4984-A2C8-823DC39171C6}" destId="{A20BC5CF-2290-4117-818D-CEFE5347EBB5}" srcOrd="9" destOrd="0" parTransId="{FA2185B8-8DE9-440B-BD48-412E86E14AE4}" sibTransId="{7C524C95-FDF2-4B67-BA7D-1156B3FFA279}"/>
    <dgm:cxn modelId="{C08E69CA-6210-401D-B9DD-DF0D37DAAB2E}" srcId="{F85A4C59-1DCD-4984-A2C8-823DC39171C6}" destId="{F04B4A77-2422-437D-96C2-3CDC6EBDCF41}" srcOrd="2" destOrd="0" parTransId="{DE5B0CAB-2C8C-48E2-A62E-3F3E9F2A276D}" sibTransId="{02A2ADB7-6DD8-4E92-A9FA-A7372DA08D1F}"/>
    <dgm:cxn modelId="{6C15B3EB-6F13-4856-B0EB-314074F91B48}" type="presOf" srcId="{6543FE79-B2D8-460D-86B4-6DE8BAC3298C}" destId="{2310ECE8-52FE-404F-BA1E-467CFC759EA7}" srcOrd="0" destOrd="0" presId="urn:microsoft.com/office/officeart/2005/8/layout/radial6"/>
    <dgm:cxn modelId="{75542259-3166-4DBB-AF59-0F9C49BA2F9A}" type="presOf" srcId="{F04B4A77-2422-437D-96C2-3CDC6EBDCF41}" destId="{51053543-2FBC-4821-A00D-77BBABEE5F87}" srcOrd="0" destOrd="0" presId="urn:microsoft.com/office/officeart/2005/8/layout/radial6"/>
    <dgm:cxn modelId="{E3388954-1606-4E25-B23F-B1C5F7A497E9}" type="presOf" srcId="{F1223F63-8D2C-4683-9135-18921CC7A696}" destId="{4B86BDFC-C104-44C9-9EBD-E07D29AD130D}" srcOrd="0" destOrd="0" presId="urn:microsoft.com/office/officeart/2005/8/layout/radial6"/>
    <dgm:cxn modelId="{2D6ACB2F-6764-4BCF-88C9-9271D32E5BD7}" type="presOf" srcId="{6BB87E85-0A69-40B7-8380-431009450225}" destId="{2DCBC4D5-05FD-487E-B9B3-A6F58B5CFB3F}" srcOrd="0" destOrd="0" presId="urn:microsoft.com/office/officeart/2005/8/layout/radial6"/>
    <dgm:cxn modelId="{379CCC47-2130-4B24-9641-1095473A16AA}" srcId="{F85A4C59-1DCD-4984-A2C8-823DC39171C6}" destId="{A4103A64-221D-4864-9943-0A751B79349A}" srcOrd="0" destOrd="0" parTransId="{9A997A4D-8BB1-46BE-8FC2-69A74A0DE7E5}" sibTransId="{4DA365BB-758B-4217-9258-B895A842F870}"/>
    <dgm:cxn modelId="{88C398C4-37E6-48B9-B987-DD3B1AA12DE9}" srcId="{F85A4C59-1DCD-4984-A2C8-823DC39171C6}" destId="{2A4BC4C6-0A84-4477-94DE-96D67CF589B1}" srcOrd="4" destOrd="0" parTransId="{AE9C16AF-D8B8-4B84-857B-163990243C38}" sibTransId="{19CF2840-C08A-40D7-8C1A-B1522B17FBD0}"/>
    <dgm:cxn modelId="{5FAFB0D6-1F9D-43FD-A839-5D62E8E58D4A}" srcId="{F85A4C59-1DCD-4984-A2C8-823DC39171C6}" destId="{8A83E995-53F5-4913-8C63-A7FAA7A97561}" srcOrd="7" destOrd="0" parTransId="{5279AC97-AD77-4F91-BFB2-6C342AFE2FD1}" sibTransId="{53F2CB41-9449-456A-B91A-84E537D97713}"/>
    <dgm:cxn modelId="{96DF3C40-C8A6-4116-9509-5B9ED85B178B}" srcId="{F85A4C59-1DCD-4984-A2C8-823DC39171C6}" destId="{828F16A9-EAED-4166-BE93-495F520DC21E}" srcOrd="5" destOrd="0" parTransId="{2FB000A6-ACEE-48A1-92D2-7FAD12292DCE}" sibTransId="{2A31512A-07BD-4CBF-B2A7-6D98B70279D1}"/>
    <dgm:cxn modelId="{8794C59A-EE1A-414F-B45B-83A3AE418555}" type="presOf" srcId="{A20BC5CF-2290-4117-818D-CEFE5347EBB5}" destId="{85247353-992B-498A-89AA-4064A959F234}" srcOrd="0" destOrd="0" presId="urn:microsoft.com/office/officeart/2005/8/layout/radial6"/>
    <dgm:cxn modelId="{B2CBCA73-F4B5-46C0-8D4B-9F21CC1394CD}" type="presOf" srcId="{4DA365BB-758B-4217-9258-B895A842F870}" destId="{A5CF2035-45EC-45F1-83AF-ADBEB8C7439C}" srcOrd="0" destOrd="0" presId="urn:microsoft.com/office/officeart/2005/8/layout/radial6"/>
    <dgm:cxn modelId="{BD34001A-7C73-4A3B-8B09-A2E723A5B00D}" type="presOf" srcId="{19CF2840-C08A-40D7-8C1A-B1522B17FBD0}" destId="{478DBCCC-D3DD-4A03-9672-6345E9F202E8}" srcOrd="0" destOrd="0" presId="urn:microsoft.com/office/officeart/2005/8/layout/radial6"/>
    <dgm:cxn modelId="{E5779914-51D6-4604-94EA-E9083D1346CF}" srcId="{F85A4C59-1DCD-4984-A2C8-823DC39171C6}" destId="{95F0D34B-FE2D-4DD7-AACB-5FEE2B4EB80D}" srcOrd="6" destOrd="0" parTransId="{E37FDDE7-E8C0-4F3C-9083-40BDF8E160FE}" sibTransId="{208E9985-0414-4E5F-BE39-AE37E0D599DB}"/>
    <dgm:cxn modelId="{85C43541-9BA0-4924-80C7-8F08E7585D4E}" type="presOf" srcId="{095BA42E-6DA5-45E1-A161-9959FACA5F2C}" destId="{01728668-2B2A-4924-A1EC-11F28F723CCA}" srcOrd="0" destOrd="0" presId="urn:microsoft.com/office/officeart/2005/8/layout/radial6"/>
    <dgm:cxn modelId="{DF8709A3-6770-4094-AECD-CCC5D0F48DF9}" type="presOf" srcId="{208E9985-0414-4E5F-BE39-AE37E0D599DB}" destId="{E44ACFA7-172A-4348-98EF-E67BBD019D6D}" srcOrd="0" destOrd="0" presId="urn:microsoft.com/office/officeart/2005/8/layout/radial6"/>
    <dgm:cxn modelId="{90309D81-A28E-4FF5-8B5C-A90CB0D1B470}" type="presOf" srcId="{8A83E995-53F5-4913-8C63-A7FAA7A97561}" destId="{1F352161-3D43-4047-8970-53977B7D20F2}" srcOrd="0" destOrd="0" presId="urn:microsoft.com/office/officeart/2005/8/layout/radial6"/>
    <dgm:cxn modelId="{4FD1EA9E-C39D-4C5F-A731-7ABEB85F3FB1}" srcId="{F85A4C59-1DCD-4984-A2C8-823DC39171C6}" destId="{E9B8BB2B-0C99-4BC3-B727-C62BDE4D6650}" srcOrd="12" destOrd="0" parTransId="{1C6F7D03-B799-45D5-9DF7-8A1EF1A9A043}" sibTransId="{5D13AE68-A2B5-4BB0-B31F-041F20BBF42B}"/>
    <dgm:cxn modelId="{DCDAA36A-0036-4622-A7AE-51B1EE63BA1B}" type="presOf" srcId="{126AA711-8B75-459F-897B-ADBC4B2DAD72}" destId="{CF42D047-7676-484D-8103-27D04FB0D05B}" srcOrd="0" destOrd="0" presId="urn:microsoft.com/office/officeart/2005/8/layout/radial6"/>
    <dgm:cxn modelId="{F8808717-458F-4354-AE85-8E0D95BB1250}" type="presOf" srcId="{E9B8BB2B-0C99-4BC3-B727-C62BDE4D6650}" destId="{F31A97FD-C4F2-45A3-A2FE-A03B43E146B3}" srcOrd="0" destOrd="0" presId="urn:microsoft.com/office/officeart/2005/8/layout/radial6"/>
    <dgm:cxn modelId="{A8416FE8-93AC-4949-A34A-CA1CC59F86DF}" srcId="{F85A4C59-1DCD-4984-A2C8-823DC39171C6}" destId="{25E4FACA-848D-40E3-B250-CAAAB7B00922}" srcOrd="8" destOrd="0" parTransId="{BF419293-4D03-4F64-8247-8D7D0C676759}" sibTransId="{6543FE79-B2D8-460D-86B4-6DE8BAC3298C}"/>
    <dgm:cxn modelId="{1E028FD5-95B2-4AE9-8A95-3CEE4B5F4A74}" type="presOf" srcId="{53F2CB41-9449-456A-B91A-84E537D97713}" destId="{63EFA356-D3C3-4DD1-99AB-CA586E9110C1}" srcOrd="0" destOrd="0" presId="urn:microsoft.com/office/officeart/2005/8/layout/radial6"/>
    <dgm:cxn modelId="{2063968C-4180-4316-A42C-5C388A3A0B7B}" type="presOf" srcId="{02A2ADB7-6DD8-4E92-A9FA-A7372DA08D1F}" destId="{33BF5F7C-2524-40E2-96AC-E486525E082F}" srcOrd="0" destOrd="0" presId="urn:microsoft.com/office/officeart/2005/8/layout/radial6"/>
    <dgm:cxn modelId="{3C803A58-4016-4BCE-9BA2-FE5925738541}" type="presOf" srcId="{2A31512A-07BD-4CBF-B2A7-6D98B70279D1}" destId="{7A818243-3DEA-4CA5-9001-5B17CD941141}" srcOrd="0" destOrd="0" presId="urn:microsoft.com/office/officeart/2005/8/layout/radial6"/>
    <dgm:cxn modelId="{7F51034C-6444-479C-A3AB-225B5F5432D9}" srcId="{F85A4C59-1DCD-4984-A2C8-823DC39171C6}" destId="{18FB8A70-2FF5-4414-9B98-A3A1D2EB8EC0}" srcOrd="11" destOrd="0" parTransId="{1CA222A3-3EF7-4F49-91D5-B72106038D48}" sibTransId="{1E4B5955-2C39-408F-AF0A-7DB532A51AEE}"/>
    <dgm:cxn modelId="{2B58D172-7698-4E62-9738-17543DBAD53D}" type="presOf" srcId="{71530FE2-5E76-4624-8F76-15E080B08A0C}" destId="{C7421B18-942C-4E86-ADB5-C62EDD1E5B9F}" srcOrd="0" destOrd="0" presId="urn:microsoft.com/office/officeart/2005/8/layout/radial6"/>
    <dgm:cxn modelId="{E53DC52C-E20C-4D13-BDEE-EB12BAF60045}" type="presOf" srcId="{F85A4C59-1DCD-4984-A2C8-823DC39171C6}" destId="{0789B710-AA61-4F58-B638-796C60965453}" srcOrd="0" destOrd="0" presId="urn:microsoft.com/office/officeart/2005/8/layout/radial6"/>
    <dgm:cxn modelId="{5ED32FD7-7EAD-44A1-A5D2-ECAF35B2887A}" type="presOf" srcId="{828F16A9-EAED-4166-BE93-495F520DC21E}" destId="{B9523DB1-56DE-4DA6-8826-CB438A64FC8F}" srcOrd="0" destOrd="0" presId="urn:microsoft.com/office/officeart/2005/8/layout/radial6"/>
    <dgm:cxn modelId="{CD872E4A-16DC-4E64-B28A-A7BABA9F900B}" srcId="{F85A4C59-1DCD-4984-A2C8-823DC39171C6}" destId="{F1223F63-8D2C-4683-9135-18921CC7A696}" srcOrd="3" destOrd="0" parTransId="{7559E113-199B-4C60-AD89-8C544E4E589A}" sibTransId="{126AA711-8B75-459F-897B-ADBC4B2DAD72}"/>
    <dgm:cxn modelId="{7E02C17B-B7C3-4766-A366-C5EC7B24C715}" srcId="{71530FE2-5E76-4624-8F76-15E080B08A0C}" destId="{F85A4C59-1DCD-4984-A2C8-823DC39171C6}" srcOrd="0" destOrd="0" parTransId="{E9631EBC-D23C-4E64-9DD4-C1EC260200B1}" sibTransId="{53F8DF4D-21F2-40D8-B3A5-7C9EF1088022}"/>
    <dgm:cxn modelId="{D91C2F97-09A2-483E-BB1A-1A36886EF1A6}" type="presOf" srcId="{5D13AE68-A2B5-4BB0-B31F-041F20BBF42B}" destId="{8BF6447D-1A3B-4AC2-AAEB-39AC2DBFE6DF}" srcOrd="0" destOrd="0" presId="urn:microsoft.com/office/officeart/2005/8/layout/radial6"/>
    <dgm:cxn modelId="{8D38D8B8-605D-4DAA-AA06-82594CD8F990}" type="presOf" srcId="{18FB8A70-2FF5-4414-9B98-A3A1D2EB8EC0}" destId="{264A5D1A-4B83-4CF1-8F9B-BC6D7C3D1C38}" srcOrd="0" destOrd="0" presId="urn:microsoft.com/office/officeart/2005/8/layout/radial6"/>
    <dgm:cxn modelId="{02049CB7-F495-4022-B639-83DC3B57473E}" type="presOf" srcId="{80766CBE-1DD9-4789-B2AE-101A793065F6}" destId="{FD099C2C-C12C-46FF-A1D0-8AD8633C22DE}" srcOrd="0" destOrd="0" presId="urn:microsoft.com/office/officeart/2005/8/layout/radial6"/>
    <dgm:cxn modelId="{ED061E43-D5A6-41CC-8B82-05BA14DF29B3}" type="presOf" srcId="{25E4FACA-848D-40E3-B250-CAAAB7B00922}" destId="{204CDEDE-8EA3-4C56-BAB1-70925F29C623}" srcOrd="0" destOrd="0" presId="urn:microsoft.com/office/officeart/2005/8/layout/radial6"/>
    <dgm:cxn modelId="{524C5EEF-A575-4154-8875-DECB835D61E4}" type="presOf" srcId="{95F0D34B-FE2D-4DD7-AACB-5FEE2B4EB80D}" destId="{12DC56E3-C6F4-4ADD-8F25-6148752F609C}" srcOrd="0" destOrd="0" presId="urn:microsoft.com/office/officeart/2005/8/layout/radial6"/>
    <dgm:cxn modelId="{78CA2771-EA77-4DE0-975B-20429EAA4B68}" srcId="{F85A4C59-1DCD-4984-A2C8-823DC39171C6}" destId="{095BA42E-6DA5-45E1-A161-9959FACA5F2C}" srcOrd="1" destOrd="0" parTransId="{26F48CC9-F7A7-4B20-B690-442428C9D579}" sibTransId="{B78B38DB-DD8C-4265-9F90-95F87AF507F6}"/>
    <dgm:cxn modelId="{D7B2E5E1-93D8-4148-8628-0F22C8DBB98D}" type="presOf" srcId="{1E4B5955-2C39-408F-AF0A-7DB532A51AEE}" destId="{87835B5E-D3AA-43AB-BCDD-A6C91BB6C6EB}" srcOrd="0" destOrd="0" presId="urn:microsoft.com/office/officeart/2005/8/layout/radial6"/>
    <dgm:cxn modelId="{E6AED290-DA1E-4D98-805F-8F702B77BC1E}" srcId="{F85A4C59-1DCD-4984-A2C8-823DC39171C6}" destId="{6BB87E85-0A69-40B7-8380-431009450225}" srcOrd="10" destOrd="0" parTransId="{02034521-BC9C-464C-9236-42376B4ACD82}" sibTransId="{80766CBE-1DD9-4789-B2AE-101A793065F6}"/>
    <dgm:cxn modelId="{C6EDEDF5-3483-4ADE-BE71-DD98AA26EE84}" type="presOf" srcId="{B78B38DB-DD8C-4265-9F90-95F87AF507F6}" destId="{0911B587-F28A-4397-9989-2E8BABD4F4B8}" srcOrd="0" destOrd="0" presId="urn:microsoft.com/office/officeart/2005/8/layout/radial6"/>
    <dgm:cxn modelId="{82FCADA4-B358-4ADD-812D-50E877F42744}" type="presParOf" srcId="{C7421B18-942C-4E86-ADB5-C62EDD1E5B9F}" destId="{0789B710-AA61-4F58-B638-796C60965453}" srcOrd="0" destOrd="0" presId="urn:microsoft.com/office/officeart/2005/8/layout/radial6"/>
    <dgm:cxn modelId="{5B33AC78-BC82-493E-86E7-C6C437AB25B9}" type="presParOf" srcId="{C7421B18-942C-4E86-ADB5-C62EDD1E5B9F}" destId="{895F85DB-2B26-42BA-8373-E30CF2FDBFB1}" srcOrd="1" destOrd="0" presId="urn:microsoft.com/office/officeart/2005/8/layout/radial6"/>
    <dgm:cxn modelId="{13DA2CE6-A64B-44BC-96F7-C3B79FB41312}" type="presParOf" srcId="{C7421B18-942C-4E86-ADB5-C62EDD1E5B9F}" destId="{5B974AC6-628B-4CFD-825B-E70E8BF0A761}" srcOrd="2" destOrd="0" presId="urn:microsoft.com/office/officeart/2005/8/layout/radial6"/>
    <dgm:cxn modelId="{054F3652-6229-4027-863E-848556180917}" type="presParOf" srcId="{C7421B18-942C-4E86-ADB5-C62EDD1E5B9F}" destId="{A5CF2035-45EC-45F1-83AF-ADBEB8C7439C}" srcOrd="3" destOrd="0" presId="urn:microsoft.com/office/officeart/2005/8/layout/radial6"/>
    <dgm:cxn modelId="{1A1E4D00-A96F-4658-963A-D6F5F74DFB22}" type="presParOf" srcId="{C7421B18-942C-4E86-ADB5-C62EDD1E5B9F}" destId="{01728668-2B2A-4924-A1EC-11F28F723CCA}" srcOrd="4" destOrd="0" presId="urn:microsoft.com/office/officeart/2005/8/layout/radial6"/>
    <dgm:cxn modelId="{726B449A-4441-46BA-9613-D6FB29457062}" type="presParOf" srcId="{C7421B18-942C-4E86-ADB5-C62EDD1E5B9F}" destId="{F69CC65E-005F-47E9-A1F4-4B131256143D}" srcOrd="5" destOrd="0" presId="urn:microsoft.com/office/officeart/2005/8/layout/radial6"/>
    <dgm:cxn modelId="{4B56F8B2-BCCF-4EE8-B43E-607D2101D423}" type="presParOf" srcId="{C7421B18-942C-4E86-ADB5-C62EDD1E5B9F}" destId="{0911B587-F28A-4397-9989-2E8BABD4F4B8}" srcOrd="6" destOrd="0" presId="urn:microsoft.com/office/officeart/2005/8/layout/radial6"/>
    <dgm:cxn modelId="{E6B07CB9-92BA-4EEA-9B0C-355D9BB2CFFC}" type="presParOf" srcId="{C7421B18-942C-4E86-ADB5-C62EDD1E5B9F}" destId="{51053543-2FBC-4821-A00D-77BBABEE5F87}" srcOrd="7" destOrd="0" presId="urn:microsoft.com/office/officeart/2005/8/layout/radial6"/>
    <dgm:cxn modelId="{50544348-106C-4572-8583-43268782940F}" type="presParOf" srcId="{C7421B18-942C-4E86-ADB5-C62EDD1E5B9F}" destId="{2DDDDC0B-D468-4CCB-9FFB-1B16F77E3F5C}" srcOrd="8" destOrd="0" presId="urn:microsoft.com/office/officeart/2005/8/layout/radial6"/>
    <dgm:cxn modelId="{0E2602A7-BC64-44EB-A1D8-EFE3C755778B}" type="presParOf" srcId="{C7421B18-942C-4E86-ADB5-C62EDD1E5B9F}" destId="{33BF5F7C-2524-40E2-96AC-E486525E082F}" srcOrd="9" destOrd="0" presId="urn:microsoft.com/office/officeart/2005/8/layout/radial6"/>
    <dgm:cxn modelId="{60094192-DFF0-4109-9F5C-277065B76A61}" type="presParOf" srcId="{C7421B18-942C-4E86-ADB5-C62EDD1E5B9F}" destId="{4B86BDFC-C104-44C9-9EBD-E07D29AD130D}" srcOrd="10" destOrd="0" presId="urn:microsoft.com/office/officeart/2005/8/layout/radial6"/>
    <dgm:cxn modelId="{0324B5BF-D2B9-4771-A1F8-3418A60B2749}" type="presParOf" srcId="{C7421B18-942C-4E86-ADB5-C62EDD1E5B9F}" destId="{8CBC61F1-884C-4654-863F-0C0A6CFA0740}" srcOrd="11" destOrd="0" presId="urn:microsoft.com/office/officeart/2005/8/layout/radial6"/>
    <dgm:cxn modelId="{E04CF642-1FA3-4336-BCBA-3C4F7412541F}" type="presParOf" srcId="{C7421B18-942C-4E86-ADB5-C62EDD1E5B9F}" destId="{CF42D047-7676-484D-8103-27D04FB0D05B}" srcOrd="12" destOrd="0" presId="urn:microsoft.com/office/officeart/2005/8/layout/radial6"/>
    <dgm:cxn modelId="{D56B1378-95FE-43B8-939F-73B72B76E4DF}" type="presParOf" srcId="{C7421B18-942C-4E86-ADB5-C62EDD1E5B9F}" destId="{59D7C783-F6ED-4ABE-A928-B79565DBB13A}" srcOrd="13" destOrd="0" presId="urn:microsoft.com/office/officeart/2005/8/layout/radial6"/>
    <dgm:cxn modelId="{F0B44D38-4D49-4AB8-A562-16B356D733E7}" type="presParOf" srcId="{C7421B18-942C-4E86-ADB5-C62EDD1E5B9F}" destId="{90DB8758-1FCE-4114-ADB2-CEBCE1D0C34E}" srcOrd="14" destOrd="0" presId="urn:microsoft.com/office/officeart/2005/8/layout/radial6"/>
    <dgm:cxn modelId="{A3647B6D-D9BF-47E3-8B78-8203897628A8}" type="presParOf" srcId="{C7421B18-942C-4E86-ADB5-C62EDD1E5B9F}" destId="{478DBCCC-D3DD-4A03-9672-6345E9F202E8}" srcOrd="15" destOrd="0" presId="urn:microsoft.com/office/officeart/2005/8/layout/radial6"/>
    <dgm:cxn modelId="{AC4B5F96-D854-47F1-BCC6-6B69938D180B}" type="presParOf" srcId="{C7421B18-942C-4E86-ADB5-C62EDD1E5B9F}" destId="{B9523DB1-56DE-4DA6-8826-CB438A64FC8F}" srcOrd="16" destOrd="0" presId="urn:microsoft.com/office/officeart/2005/8/layout/radial6"/>
    <dgm:cxn modelId="{EAFD9E93-A216-4E97-BF80-7CE71066258F}" type="presParOf" srcId="{C7421B18-942C-4E86-ADB5-C62EDD1E5B9F}" destId="{EACCF9CF-7F76-49CC-B9A1-CE61C6B61976}" srcOrd="17" destOrd="0" presId="urn:microsoft.com/office/officeart/2005/8/layout/radial6"/>
    <dgm:cxn modelId="{726B8505-4CD7-484A-8F11-2E2F9CF5BD0B}" type="presParOf" srcId="{C7421B18-942C-4E86-ADB5-C62EDD1E5B9F}" destId="{7A818243-3DEA-4CA5-9001-5B17CD941141}" srcOrd="18" destOrd="0" presId="urn:microsoft.com/office/officeart/2005/8/layout/radial6"/>
    <dgm:cxn modelId="{804DC812-2846-4020-BC6D-3212C0B152C2}" type="presParOf" srcId="{C7421B18-942C-4E86-ADB5-C62EDD1E5B9F}" destId="{12DC56E3-C6F4-4ADD-8F25-6148752F609C}" srcOrd="19" destOrd="0" presId="urn:microsoft.com/office/officeart/2005/8/layout/radial6"/>
    <dgm:cxn modelId="{59991905-C060-4688-ACAC-881705C16C82}" type="presParOf" srcId="{C7421B18-942C-4E86-ADB5-C62EDD1E5B9F}" destId="{D7DC9D1A-11F4-40AC-BDAE-5C72E1C5284C}" srcOrd="20" destOrd="0" presId="urn:microsoft.com/office/officeart/2005/8/layout/radial6"/>
    <dgm:cxn modelId="{8D1C98D8-3CC5-49F7-9745-7EE4041671DD}" type="presParOf" srcId="{C7421B18-942C-4E86-ADB5-C62EDD1E5B9F}" destId="{E44ACFA7-172A-4348-98EF-E67BBD019D6D}" srcOrd="21" destOrd="0" presId="urn:microsoft.com/office/officeart/2005/8/layout/radial6"/>
    <dgm:cxn modelId="{FB7DBF11-97A8-4631-8F8A-C3AD6938F90C}" type="presParOf" srcId="{C7421B18-942C-4E86-ADB5-C62EDD1E5B9F}" destId="{1F352161-3D43-4047-8970-53977B7D20F2}" srcOrd="22" destOrd="0" presId="urn:microsoft.com/office/officeart/2005/8/layout/radial6"/>
    <dgm:cxn modelId="{5FF4753E-2198-4265-AB26-59B2A68C4ADC}" type="presParOf" srcId="{C7421B18-942C-4E86-ADB5-C62EDD1E5B9F}" destId="{9DECC0A6-EC23-4A1C-BEA6-6D0C4BB761B7}" srcOrd="23" destOrd="0" presId="urn:microsoft.com/office/officeart/2005/8/layout/radial6"/>
    <dgm:cxn modelId="{62C14284-B90B-4C19-A4F3-C1F339767917}" type="presParOf" srcId="{C7421B18-942C-4E86-ADB5-C62EDD1E5B9F}" destId="{63EFA356-D3C3-4DD1-99AB-CA586E9110C1}" srcOrd="24" destOrd="0" presId="urn:microsoft.com/office/officeart/2005/8/layout/radial6"/>
    <dgm:cxn modelId="{F1038A0A-615E-4D6D-8DDA-DA15B4BFEBEF}" type="presParOf" srcId="{C7421B18-942C-4E86-ADB5-C62EDD1E5B9F}" destId="{204CDEDE-8EA3-4C56-BAB1-70925F29C623}" srcOrd="25" destOrd="0" presId="urn:microsoft.com/office/officeart/2005/8/layout/radial6"/>
    <dgm:cxn modelId="{A72475B1-A12C-41E6-AE78-ABF2574897A0}" type="presParOf" srcId="{C7421B18-942C-4E86-ADB5-C62EDD1E5B9F}" destId="{99C36601-7D52-44C7-ACD2-628BDDFCE74F}" srcOrd="26" destOrd="0" presId="urn:microsoft.com/office/officeart/2005/8/layout/radial6"/>
    <dgm:cxn modelId="{C33A2845-216C-4E3D-8979-E5E1E8BA5926}" type="presParOf" srcId="{C7421B18-942C-4E86-ADB5-C62EDD1E5B9F}" destId="{2310ECE8-52FE-404F-BA1E-467CFC759EA7}" srcOrd="27" destOrd="0" presId="urn:microsoft.com/office/officeart/2005/8/layout/radial6"/>
    <dgm:cxn modelId="{3AA7C139-6F64-4FAE-B07A-310E71060B3D}" type="presParOf" srcId="{C7421B18-942C-4E86-ADB5-C62EDD1E5B9F}" destId="{85247353-992B-498A-89AA-4064A959F234}" srcOrd="28" destOrd="0" presId="urn:microsoft.com/office/officeart/2005/8/layout/radial6"/>
    <dgm:cxn modelId="{A6A73C01-A66C-48C2-A4AD-951B119F427F}" type="presParOf" srcId="{C7421B18-942C-4E86-ADB5-C62EDD1E5B9F}" destId="{DA77A687-93AA-456E-99F3-299E6DEE7FAF}" srcOrd="29" destOrd="0" presId="urn:microsoft.com/office/officeart/2005/8/layout/radial6"/>
    <dgm:cxn modelId="{8C026BBD-431A-412B-BA96-C342120F27DC}" type="presParOf" srcId="{C7421B18-942C-4E86-ADB5-C62EDD1E5B9F}" destId="{36518F15-77F2-4ADB-B76A-352D09818D2C}" srcOrd="30" destOrd="0" presId="urn:microsoft.com/office/officeart/2005/8/layout/radial6"/>
    <dgm:cxn modelId="{F16EB164-796E-4DAD-B63F-BE4D4C3AD56E}" type="presParOf" srcId="{C7421B18-942C-4E86-ADB5-C62EDD1E5B9F}" destId="{2DCBC4D5-05FD-487E-B9B3-A6F58B5CFB3F}" srcOrd="31" destOrd="0" presId="urn:microsoft.com/office/officeart/2005/8/layout/radial6"/>
    <dgm:cxn modelId="{9492866B-BA6F-459B-9A11-1E5BBBDF5615}" type="presParOf" srcId="{C7421B18-942C-4E86-ADB5-C62EDD1E5B9F}" destId="{FFED2213-B8F9-4DBF-80B8-DF2A714F941A}" srcOrd="32" destOrd="0" presId="urn:microsoft.com/office/officeart/2005/8/layout/radial6"/>
    <dgm:cxn modelId="{51C42F49-FEA2-4177-AA8B-A4D6C505A59A}" type="presParOf" srcId="{C7421B18-942C-4E86-ADB5-C62EDD1E5B9F}" destId="{FD099C2C-C12C-46FF-A1D0-8AD8633C22DE}" srcOrd="33" destOrd="0" presId="urn:microsoft.com/office/officeart/2005/8/layout/radial6"/>
    <dgm:cxn modelId="{3687C773-F146-40D4-8EA6-84F8479BD4DA}" type="presParOf" srcId="{C7421B18-942C-4E86-ADB5-C62EDD1E5B9F}" destId="{264A5D1A-4B83-4CF1-8F9B-BC6D7C3D1C38}" srcOrd="34" destOrd="0" presId="urn:microsoft.com/office/officeart/2005/8/layout/radial6"/>
    <dgm:cxn modelId="{41508758-FDB0-45BB-B0AF-1AEC48C7F19F}" type="presParOf" srcId="{C7421B18-942C-4E86-ADB5-C62EDD1E5B9F}" destId="{EAC71AEB-FB5A-4585-ABE8-3C8944E2B2E2}" srcOrd="35" destOrd="0" presId="urn:microsoft.com/office/officeart/2005/8/layout/radial6"/>
    <dgm:cxn modelId="{CBDE05F7-5450-42E1-9F93-8916504B00E3}" type="presParOf" srcId="{C7421B18-942C-4E86-ADB5-C62EDD1E5B9F}" destId="{87835B5E-D3AA-43AB-BCDD-A6C91BB6C6EB}" srcOrd="36" destOrd="0" presId="urn:microsoft.com/office/officeart/2005/8/layout/radial6"/>
    <dgm:cxn modelId="{A761AB05-C364-422F-96CB-8B808B135233}" type="presParOf" srcId="{C7421B18-942C-4E86-ADB5-C62EDD1E5B9F}" destId="{F31A97FD-C4F2-45A3-A2FE-A03B43E146B3}" srcOrd="37" destOrd="0" presId="urn:microsoft.com/office/officeart/2005/8/layout/radial6"/>
    <dgm:cxn modelId="{A10D01C0-E4F0-4936-B80E-F9C195C89AB8}" type="presParOf" srcId="{C7421B18-942C-4E86-ADB5-C62EDD1E5B9F}" destId="{E591CF7F-FD78-4034-A35D-E9DDF1F82F35}" srcOrd="38" destOrd="0" presId="urn:microsoft.com/office/officeart/2005/8/layout/radial6"/>
    <dgm:cxn modelId="{5E93552B-5EA9-4091-8854-781C1F7EB854}" type="presParOf" srcId="{C7421B18-942C-4E86-ADB5-C62EDD1E5B9F}" destId="{8BF6447D-1A3B-4AC2-AAEB-39AC2DBFE6DF}" srcOrd="3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BA10D6-9785-4713-8B4C-FEF35C85E928}">
      <dsp:nvSpPr>
        <dsp:cNvPr id="0" name=""/>
        <dsp:cNvSpPr/>
      </dsp:nvSpPr>
      <dsp:spPr>
        <a:xfrm>
          <a:off x="7815" y="2284238"/>
          <a:ext cx="2336012" cy="1927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Центр «Точка роста»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13 кружков</a:t>
          </a:r>
          <a:endParaRPr lang="ru-RU" sz="1800" kern="1200" dirty="0"/>
        </a:p>
      </dsp:txBody>
      <dsp:txXfrm>
        <a:off x="64261" y="2340684"/>
        <a:ext cx="2223120" cy="1814318"/>
      </dsp:txXfrm>
    </dsp:sp>
    <dsp:sp modelId="{BDC1DF91-DBA5-4123-AAA8-4BDE3927C4BA}">
      <dsp:nvSpPr>
        <dsp:cNvPr id="0" name=""/>
        <dsp:cNvSpPr/>
      </dsp:nvSpPr>
      <dsp:spPr>
        <a:xfrm>
          <a:off x="2577429" y="2958178"/>
          <a:ext cx="495234" cy="579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577429" y="3074044"/>
        <a:ext cx="346664" cy="347599"/>
      </dsp:txXfrm>
    </dsp:sp>
    <dsp:sp modelId="{47B8C626-D638-42E8-BD38-133F4F0C72FA}">
      <dsp:nvSpPr>
        <dsp:cNvPr id="0" name=""/>
        <dsp:cNvSpPr/>
      </dsp:nvSpPr>
      <dsp:spPr>
        <a:xfrm>
          <a:off x="3278233" y="2284238"/>
          <a:ext cx="2336012" cy="1927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Реализация программ допобразования</a:t>
          </a:r>
          <a:endParaRPr lang="ru-RU" sz="1800" kern="1200" dirty="0" smtClean="0">
            <a:solidFill>
              <a:schemeClr val="bg1"/>
            </a:solidFill>
          </a:endParaRPr>
        </a:p>
      </dsp:txBody>
      <dsp:txXfrm>
        <a:off x="3334679" y="2340684"/>
        <a:ext cx="2223120" cy="1814318"/>
      </dsp:txXfrm>
    </dsp:sp>
    <dsp:sp modelId="{BE2E3E82-CE23-4C63-8F33-0774A4837961}">
      <dsp:nvSpPr>
        <dsp:cNvPr id="0" name=""/>
        <dsp:cNvSpPr/>
      </dsp:nvSpPr>
      <dsp:spPr>
        <a:xfrm>
          <a:off x="5847847" y="2958178"/>
          <a:ext cx="495234" cy="5793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847847" y="3074044"/>
        <a:ext cx="346664" cy="347599"/>
      </dsp:txXfrm>
    </dsp:sp>
    <dsp:sp modelId="{50E3BA14-88CF-4E02-B599-D02EBF8B1435}">
      <dsp:nvSpPr>
        <dsp:cNvPr id="0" name=""/>
        <dsp:cNvSpPr/>
      </dsp:nvSpPr>
      <dsp:spPr>
        <a:xfrm>
          <a:off x="6548651" y="2284238"/>
          <a:ext cx="2336012" cy="19272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Апробирование программы «Формирование и развитие критического и креативного мышления»</a:t>
          </a:r>
          <a:endParaRPr lang="ru-RU" sz="1800" b="1" kern="1200" dirty="0" smtClean="0">
            <a:solidFill>
              <a:schemeClr val="bg1"/>
            </a:solidFill>
          </a:endParaRPr>
        </a:p>
      </dsp:txBody>
      <dsp:txXfrm>
        <a:off x="6605097" y="2340684"/>
        <a:ext cx="2223120" cy="18143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F6447D-1A3B-4AC2-AAEB-39AC2DBFE6DF}">
      <dsp:nvSpPr>
        <dsp:cNvPr id="0" name=""/>
        <dsp:cNvSpPr/>
      </dsp:nvSpPr>
      <dsp:spPr>
        <a:xfrm>
          <a:off x="2180852" y="928318"/>
          <a:ext cx="6537288" cy="6537288"/>
        </a:xfrm>
        <a:prstGeom prst="blockArc">
          <a:avLst>
            <a:gd name="adj1" fmla="val 14461069"/>
            <a:gd name="adj2" fmla="val 16141822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835B5E-D3AA-43AB-BCDD-A6C91BB6C6EB}">
      <dsp:nvSpPr>
        <dsp:cNvPr id="0" name=""/>
        <dsp:cNvSpPr/>
      </dsp:nvSpPr>
      <dsp:spPr>
        <a:xfrm>
          <a:off x="2191498" y="922395"/>
          <a:ext cx="6537288" cy="6537288"/>
        </a:xfrm>
        <a:prstGeom prst="blockArc">
          <a:avLst>
            <a:gd name="adj1" fmla="val 12883812"/>
            <a:gd name="adj2" fmla="val 14448119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99C2C-C12C-46FF-A1D0-8AD8633C22DE}">
      <dsp:nvSpPr>
        <dsp:cNvPr id="0" name=""/>
        <dsp:cNvSpPr/>
      </dsp:nvSpPr>
      <dsp:spPr>
        <a:xfrm>
          <a:off x="2263732" y="813563"/>
          <a:ext cx="6537288" cy="6537288"/>
        </a:xfrm>
        <a:prstGeom prst="blockArc">
          <a:avLst>
            <a:gd name="adj1" fmla="val 11352301"/>
            <a:gd name="adj2" fmla="val 12744942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518F15-77F2-4ADB-B76A-352D09818D2C}">
      <dsp:nvSpPr>
        <dsp:cNvPr id="0" name=""/>
        <dsp:cNvSpPr/>
      </dsp:nvSpPr>
      <dsp:spPr>
        <a:xfrm>
          <a:off x="2250234" y="890899"/>
          <a:ext cx="6537288" cy="6537288"/>
        </a:xfrm>
        <a:prstGeom prst="blockArc">
          <a:avLst>
            <a:gd name="adj1" fmla="val 9944094"/>
            <a:gd name="adj2" fmla="val 11435759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10ECE8-52FE-404F-BA1E-467CFC759EA7}">
      <dsp:nvSpPr>
        <dsp:cNvPr id="0" name=""/>
        <dsp:cNvSpPr/>
      </dsp:nvSpPr>
      <dsp:spPr>
        <a:xfrm>
          <a:off x="2199784" y="713758"/>
          <a:ext cx="6537288" cy="6537288"/>
        </a:xfrm>
        <a:prstGeom prst="blockArc">
          <a:avLst>
            <a:gd name="adj1" fmla="val 8355201"/>
            <a:gd name="adj2" fmla="val 9748265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FA356-D3C3-4DD1-99AB-CA586E9110C1}">
      <dsp:nvSpPr>
        <dsp:cNvPr id="0" name=""/>
        <dsp:cNvSpPr/>
      </dsp:nvSpPr>
      <dsp:spPr>
        <a:xfrm>
          <a:off x="1497007" y="103318"/>
          <a:ext cx="6537288" cy="6537288"/>
        </a:xfrm>
        <a:prstGeom prst="blockArc">
          <a:avLst>
            <a:gd name="adj1" fmla="val 5650011"/>
            <a:gd name="adj2" fmla="val 7362155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4ACFA7-172A-4348-98EF-E67BBD019D6D}">
      <dsp:nvSpPr>
        <dsp:cNvPr id="0" name=""/>
        <dsp:cNvSpPr/>
      </dsp:nvSpPr>
      <dsp:spPr>
        <a:xfrm>
          <a:off x="2046597" y="191386"/>
          <a:ext cx="6537288" cy="6537288"/>
        </a:xfrm>
        <a:prstGeom prst="blockArc">
          <a:avLst>
            <a:gd name="adj1" fmla="val 4557581"/>
            <a:gd name="adj2" fmla="val 6242456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818243-3DEA-4CA5-9001-5B17CD941141}">
      <dsp:nvSpPr>
        <dsp:cNvPr id="0" name=""/>
        <dsp:cNvSpPr/>
      </dsp:nvSpPr>
      <dsp:spPr>
        <a:xfrm>
          <a:off x="2444643" y="117956"/>
          <a:ext cx="6537288" cy="6537288"/>
        </a:xfrm>
        <a:prstGeom prst="blockArc">
          <a:avLst>
            <a:gd name="adj1" fmla="val 3409233"/>
            <a:gd name="adj2" fmla="val 4988157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DBCCC-D3DD-4A03-9672-6345E9F202E8}">
      <dsp:nvSpPr>
        <dsp:cNvPr id="0" name=""/>
        <dsp:cNvSpPr/>
      </dsp:nvSpPr>
      <dsp:spPr>
        <a:xfrm>
          <a:off x="2008638" y="459746"/>
          <a:ext cx="6537288" cy="6537288"/>
        </a:xfrm>
        <a:prstGeom prst="blockArc">
          <a:avLst>
            <a:gd name="adj1" fmla="val 1321401"/>
            <a:gd name="adj2" fmla="val 2819560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2D047-7676-484D-8103-27D04FB0D05B}">
      <dsp:nvSpPr>
        <dsp:cNvPr id="0" name=""/>
        <dsp:cNvSpPr/>
      </dsp:nvSpPr>
      <dsp:spPr>
        <a:xfrm>
          <a:off x="1936048" y="657499"/>
          <a:ext cx="6537288" cy="6537288"/>
        </a:xfrm>
        <a:prstGeom prst="blockArc">
          <a:avLst>
            <a:gd name="adj1" fmla="val 21223677"/>
            <a:gd name="adj2" fmla="val 1097417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F5F7C-2524-40E2-96AC-E486525E082F}">
      <dsp:nvSpPr>
        <dsp:cNvPr id="0" name=""/>
        <dsp:cNvSpPr/>
      </dsp:nvSpPr>
      <dsp:spPr>
        <a:xfrm>
          <a:off x="1947083" y="746511"/>
          <a:ext cx="6537288" cy="6537288"/>
        </a:xfrm>
        <a:prstGeom prst="blockArc">
          <a:avLst>
            <a:gd name="adj1" fmla="val 19738863"/>
            <a:gd name="adj2" fmla="val 21128323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1B587-F28A-4397-9989-2E8BABD4F4B8}">
      <dsp:nvSpPr>
        <dsp:cNvPr id="0" name=""/>
        <dsp:cNvSpPr/>
      </dsp:nvSpPr>
      <dsp:spPr>
        <a:xfrm>
          <a:off x="2204950" y="1114722"/>
          <a:ext cx="6537288" cy="6537288"/>
        </a:xfrm>
        <a:prstGeom prst="blockArc">
          <a:avLst>
            <a:gd name="adj1" fmla="val 17778668"/>
            <a:gd name="adj2" fmla="val 19260594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CF2035-45EC-45F1-83AF-ADBEB8C7439C}">
      <dsp:nvSpPr>
        <dsp:cNvPr id="0" name=""/>
        <dsp:cNvSpPr/>
      </dsp:nvSpPr>
      <dsp:spPr>
        <a:xfrm>
          <a:off x="1861622" y="917945"/>
          <a:ext cx="6537288" cy="6537288"/>
        </a:xfrm>
        <a:prstGeom prst="blockArc">
          <a:avLst>
            <a:gd name="adj1" fmla="val 16481507"/>
            <a:gd name="adj2" fmla="val 18199614"/>
            <a:gd name="adj3" fmla="val 213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89B710-AA61-4F58-B638-796C60965453}">
      <dsp:nvSpPr>
        <dsp:cNvPr id="0" name=""/>
        <dsp:cNvSpPr/>
      </dsp:nvSpPr>
      <dsp:spPr>
        <a:xfrm>
          <a:off x="3172917" y="2866727"/>
          <a:ext cx="4387921" cy="21738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Центр </a:t>
          </a:r>
          <a:endParaRPr lang="ru-RU" sz="3500" kern="1200" dirty="0" smtClean="0"/>
        </a:p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«Точка Роста</a:t>
          </a:r>
          <a:r>
            <a:rPr lang="ru-RU" sz="3500" kern="1200" dirty="0" smtClean="0"/>
            <a:t>»</a:t>
          </a:r>
          <a:endParaRPr lang="ru-RU" sz="3500" kern="1200" dirty="0"/>
        </a:p>
      </dsp:txBody>
      <dsp:txXfrm>
        <a:off x="3815513" y="3185078"/>
        <a:ext cx="3102729" cy="1537132"/>
      </dsp:txXfrm>
    </dsp:sp>
    <dsp:sp modelId="{895F85DB-2B26-42BA-8373-E30CF2FDBFB1}">
      <dsp:nvSpPr>
        <dsp:cNvPr id="0" name=""/>
        <dsp:cNvSpPr/>
      </dsp:nvSpPr>
      <dsp:spPr>
        <a:xfrm>
          <a:off x="4740296" y="559158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</a:t>
          </a:r>
          <a:r>
            <a:rPr lang="ru-RU" sz="1200" kern="1200" dirty="0" smtClean="0"/>
            <a:t>Школа</a:t>
          </a:r>
          <a:r>
            <a:rPr lang="ru-RU" sz="800" kern="1200" dirty="0" smtClean="0"/>
            <a:t> </a:t>
          </a:r>
          <a:r>
            <a:rPr lang="ru-RU" sz="1200" kern="1200" dirty="0" smtClean="0"/>
            <a:t>лидера</a:t>
          </a:r>
          <a:r>
            <a:rPr lang="ru-RU" sz="800" kern="1200" dirty="0" smtClean="0"/>
            <a:t>»</a:t>
          </a:r>
          <a:endParaRPr lang="ru-RU" sz="800" kern="1200" dirty="0"/>
        </a:p>
      </dsp:txBody>
      <dsp:txXfrm>
        <a:off x="4931988" y="677634"/>
        <a:ext cx="925571" cy="572055"/>
      </dsp:txXfrm>
    </dsp:sp>
    <dsp:sp modelId="{01728668-2B2A-4924-A1EC-11F28F723CCA}">
      <dsp:nvSpPr>
        <dsp:cNvPr id="0" name=""/>
        <dsp:cNvSpPr/>
      </dsp:nvSpPr>
      <dsp:spPr>
        <a:xfrm>
          <a:off x="6252467" y="1080116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</a:t>
          </a:r>
          <a:r>
            <a:rPr lang="ru-RU" sz="1200" kern="1200" dirty="0" smtClean="0"/>
            <a:t>АЭРО</a:t>
          </a:r>
          <a:r>
            <a:rPr lang="ru-RU" sz="800" kern="1200" dirty="0" smtClean="0"/>
            <a:t>»</a:t>
          </a:r>
          <a:endParaRPr lang="ru-RU" sz="800" kern="1200" dirty="0"/>
        </a:p>
      </dsp:txBody>
      <dsp:txXfrm>
        <a:off x="6444159" y="1198592"/>
        <a:ext cx="925571" cy="572055"/>
      </dsp:txXfrm>
    </dsp:sp>
    <dsp:sp modelId="{51053543-2FBC-4821-A00D-77BBABEE5F87}">
      <dsp:nvSpPr>
        <dsp:cNvPr id="0" name=""/>
        <dsp:cNvSpPr/>
      </dsp:nvSpPr>
      <dsp:spPr>
        <a:xfrm>
          <a:off x="7332574" y="1944224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«Робототехника»</a:t>
          </a:r>
          <a:endParaRPr lang="ru-RU" sz="1200" kern="1200" dirty="0"/>
        </a:p>
      </dsp:txBody>
      <dsp:txXfrm>
        <a:off x="7524266" y="2062700"/>
        <a:ext cx="925571" cy="572055"/>
      </dsp:txXfrm>
    </dsp:sp>
    <dsp:sp modelId="{4B86BDFC-C104-44C9-9EBD-E07D29AD130D}">
      <dsp:nvSpPr>
        <dsp:cNvPr id="0" name=""/>
        <dsp:cNvSpPr/>
      </dsp:nvSpPr>
      <dsp:spPr>
        <a:xfrm>
          <a:off x="7764621" y="3168353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</a:t>
          </a:r>
          <a:r>
            <a:rPr lang="ru-RU" sz="1200" kern="1200" dirty="0" smtClean="0"/>
            <a:t>Виртуальная реальность»</a:t>
          </a:r>
          <a:endParaRPr lang="ru-RU" sz="1200" kern="1200" dirty="0"/>
        </a:p>
      </dsp:txBody>
      <dsp:txXfrm>
        <a:off x="7956313" y="3286829"/>
        <a:ext cx="925571" cy="572055"/>
      </dsp:txXfrm>
    </dsp:sp>
    <dsp:sp modelId="{59D7C783-F6ED-4ABE-A928-B79565DBB13A}">
      <dsp:nvSpPr>
        <dsp:cNvPr id="0" name=""/>
        <dsp:cNvSpPr/>
      </dsp:nvSpPr>
      <dsp:spPr>
        <a:xfrm>
          <a:off x="7620604" y="4536497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«</a:t>
          </a:r>
          <a:r>
            <a:rPr lang="en-US" sz="1200" kern="1200" dirty="0" smtClean="0"/>
            <a:t>LEGO</a:t>
          </a:r>
          <a:r>
            <a:rPr lang="ru-RU" sz="1200" kern="1200" dirty="0" smtClean="0"/>
            <a:t> конструирование»</a:t>
          </a:r>
          <a:endParaRPr lang="ru-RU" sz="1200" kern="1200" dirty="0"/>
        </a:p>
      </dsp:txBody>
      <dsp:txXfrm>
        <a:off x="7812296" y="4654973"/>
        <a:ext cx="925571" cy="572055"/>
      </dsp:txXfrm>
    </dsp:sp>
    <dsp:sp modelId="{B9523DB1-56DE-4DA6-8826-CB438A64FC8F}">
      <dsp:nvSpPr>
        <dsp:cNvPr id="0" name=""/>
        <dsp:cNvSpPr/>
      </dsp:nvSpPr>
      <dsp:spPr>
        <a:xfrm>
          <a:off x="6828528" y="5688629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</a:t>
          </a:r>
          <a:r>
            <a:rPr lang="ru-RU" sz="1200" kern="1200" dirty="0" err="1" smtClean="0"/>
            <a:t>Промдизайн</a:t>
          </a:r>
          <a:r>
            <a:rPr lang="ru-RU" sz="1200" kern="1200" dirty="0" smtClean="0"/>
            <a:t>»</a:t>
          </a:r>
          <a:endParaRPr lang="ru-RU" sz="1200" kern="1200" dirty="0"/>
        </a:p>
      </dsp:txBody>
      <dsp:txXfrm>
        <a:off x="7020220" y="5807105"/>
        <a:ext cx="925571" cy="572055"/>
      </dsp:txXfrm>
    </dsp:sp>
    <dsp:sp modelId="{12DC56E3-C6F4-4ADD-8F25-6148752F609C}">
      <dsp:nvSpPr>
        <dsp:cNvPr id="0" name=""/>
        <dsp:cNvSpPr/>
      </dsp:nvSpPr>
      <dsp:spPr>
        <a:xfrm>
          <a:off x="5445289" y="6192681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«Арт дизайн»</a:t>
          </a:r>
          <a:endParaRPr lang="ru-RU" sz="1200" kern="1200" dirty="0"/>
        </a:p>
      </dsp:txBody>
      <dsp:txXfrm>
        <a:off x="5636981" y="6311157"/>
        <a:ext cx="925571" cy="572055"/>
      </dsp:txXfrm>
    </dsp:sp>
    <dsp:sp modelId="{1F352161-3D43-4047-8970-53977B7D20F2}">
      <dsp:nvSpPr>
        <dsp:cNvPr id="0" name=""/>
        <dsp:cNvSpPr/>
      </dsp:nvSpPr>
      <dsp:spPr>
        <a:xfrm>
          <a:off x="3876204" y="6192673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«Радуга творчества»</a:t>
          </a:r>
          <a:endParaRPr lang="ru-RU" sz="1200" kern="1200" dirty="0"/>
        </a:p>
      </dsp:txBody>
      <dsp:txXfrm>
        <a:off x="4067896" y="6311149"/>
        <a:ext cx="925571" cy="572055"/>
      </dsp:txXfrm>
    </dsp:sp>
    <dsp:sp modelId="{204CDEDE-8EA3-4C56-BAB1-70925F29C623}">
      <dsp:nvSpPr>
        <dsp:cNvPr id="0" name=""/>
        <dsp:cNvSpPr/>
      </dsp:nvSpPr>
      <dsp:spPr>
        <a:xfrm>
          <a:off x="2364041" y="5688626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ИКТ-для всех</a:t>
          </a:r>
          <a:endParaRPr lang="ru-RU" sz="1200" kern="1200" dirty="0"/>
        </a:p>
      </dsp:txBody>
      <dsp:txXfrm>
        <a:off x="2555733" y="5807102"/>
        <a:ext cx="925571" cy="572055"/>
      </dsp:txXfrm>
    </dsp:sp>
    <dsp:sp modelId="{85247353-992B-498A-89AA-4064A959F234}">
      <dsp:nvSpPr>
        <dsp:cNvPr id="0" name=""/>
        <dsp:cNvSpPr/>
      </dsp:nvSpPr>
      <dsp:spPr>
        <a:xfrm>
          <a:off x="1715963" y="4464498"/>
          <a:ext cx="1337723" cy="9837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«Белая ладья»</a:t>
          </a:r>
          <a:endParaRPr lang="ru-RU" sz="1200" kern="1200" dirty="0"/>
        </a:p>
      </dsp:txBody>
      <dsp:txXfrm>
        <a:off x="1911868" y="4608564"/>
        <a:ext cx="945913" cy="695612"/>
      </dsp:txXfrm>
    </dsp:sp>
    <dsp:sp modelId="{2DCBC4D5-05FD-487E-B9B3-A6F58B5CFB3F}">
      <dsp:nvSpPr>
        <dsp:cNvPr id="0" name=""/>
        <dsp:cNvSpPr/>
      </dsp:nvSpPr>
      <dsp:spPr>
        <a:xfrm>
          <a:off x="1596400" y="3024335"/>
          <a:ext cx="1487713" cy="10811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«Школьная видеостудия»</a:t>
          </a:r>
          <a:endParaRPr lang="ru-RU" sz="1200" kern="1200" dirty="0"/>
        </a:p>
      </dsp:txBody>
      <dsp:txXfrm>
        <a:off x="1814271" y="3182666"/>
        <a:ext cx="1051971" cy="764488"/>
      </dsp:txXfrm>
    </dsp:sp>
    <dsp:sp modelId="{264A5D1A-4B83-4CF1-8F9B-BC6D7C3D1C38}">
      <dsp:nvSpPr>
        <dsp:cNvPr id="0" name=""/>
        <dsp:cNvSpPr/>
      </dsp:nvSpPr>
      <dsp:spPr>
        <a:xfrm>
          <a:off x="2148016" y="1944219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Зарница-школа выживания»</a:t>
          </a:r>
          <a:endParaRPr lang="ru-RU" sz="1200" kern="1200" dirty="0"/>
        </a:p>
      </dsp:txBody>
      <dsp:txXfrm>
        <a:off x="2339708" y="2062695"/>
        <a:ext cx="925571" cy="572055"/>
      </dsp:txXfrm>
    </dsp:sp>
    <dsp:sp modelId="{F31A97FD-C4F2-45A3-A2FE-A03B43E146B3}">
      <dsp:nvSpPr>
        <dsp:cNvPr id="0" name=""/>
        <dsp:cNvSpPr/>
      </dsp:nvSpPr>
      <dsp:spPr>
        <a:xfrm>
          <a:off x="3228139" y="963658"/>
          <a:ext cx="1308955" cy="8090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«Проектная деятельность»</a:t>
          </a:r>
          <a:endParaRPr lang="ru-RU" sz="1200" kern="1200" dirty="0"/>
        </a:p>
      </dsp:txBody>
      <dsp:txXfrm>
        <a:off x="3419831" y="1082134"/>
        <a:ext cx="925571" cy="572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EFFBE-4A8F-4488-8961-9764A1573D59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763D6-9AF7-4648-879C-FE0C4B3D68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21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763D6-9AF7-4648-879C-FE0C4B3D686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649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400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642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064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520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394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30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477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5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18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20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9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30EA91-1693-4284-B581-1156086EDBC8}" type="datetimeFigureOut">
              <a:rPr lang="ru-RU" smtClean="0"/>
              <a:t>30.10.2020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AA1B0E4-454B-46EB-8D77-FE7472716F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D5B07-37E8-4A4E-9829-BB9CF9FC9F8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E525-B0FC-4765-AB69-0E0C2BDA9D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"/>
          <p:cNvPicPr>
            <a:picLocks noGrp="1" noChangeAspect="1"/>
          </p:cNvPicPr>
          <p:nvPr isPhoto="1"/>
        </p:nvPicPr>
        <p:blipFill>
          <a:blip r:embed="rId3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11" y="21026"/>
            <a:ext cx="8508394" cy="503856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90458" y="5058126"/>
            <a:ext cx="63630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МОУ </a:t>
            </a:r>
            <a:r>
              <a:rPr lang="ru-RU" sz="5400" b="1" dirty="0" err="1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Ухтуйская</a:t>
            </a:r>
            <a:r>
              <a:rPr lang="ru-RU" sz="5400" b="1" dirty="0" smtClean="0">
                <a:ln w="19050">
                  <a:solidFill>
                    <a:srgbClr val="1F497D">
                      <a:tint val="1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СОШ</a:t>
            </a:r>
            <a:endParaRPr lang="ru-RU" sz="5400" b="1" dirty="0">
              <a:ln w="19050">
                <a:solidFill>
                  <a:srgbClr val="1F497D">
                    <a:tint val="1000"/>
                  </a:srgbClr>
                </a:solidFill>
                <a:prstDash val="solid"/>
              </a:ln>
              <a:solidFill>
                <a:srgbClr val="FF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0147" y="436510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            </a:t>
            </a:r>
            <a:r>
              <a:rPr lang="ru-RU" sz="3200" b="1" dirty="0" err="1" smtClean="0"/>
              <a:t>Зиминский</a:t>
            </a:r>
            <a:r>
              <a:rPr lang="ru-RU" sz="3200" b="1" dirty="0" smtClean="0"/>
              <a:t> район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36744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40000"/>
                <a:lumOff val="60000"/>
              </a:schemeClr>
            </a:gs>
            <a:gs pos="39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12341"/>
              </p:ext>
            </p:extLst>
          </p:nvPr>
        </p:nvGraphicFramePr>
        <p:xfrm>
          <a:off x="755575" y="764704"/>
          <a:ext cx="7848872" cy="1838896"/>
        </p:xfrm>
        <a:graphic>
          <a:graphicData uri="http://schemas.openxmlformats.org/drawingml/2006/table">
            <a:tbl>
              <a:tblPr firstRow="1" firstCol="1" bandRow="1"/>
              <a:tblGrid>
                <a:gridCol w="1961603"/>
                <a:gridCol w="1962423"/>
                <a:gridCol w="1962423"/>
                <a:gridCol w="1962423"/>
              </a:tblGrid>
              <a:tr h="4086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Критерии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Высокий уровень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Средний уровень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Низкий уровень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2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Способность выдвигать разные идеи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Выдвигает разнообразные идеи, предлагает несколько разных решений, значимо отличающихся друг от друга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Выдвигает разнообразные идеи, но они значимо не отличаются друг от друга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Выдвигает идеи, но они не соответствуют исследуемой проблеме или задачи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70466"/>
            <a:ext cx="864096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Критериальная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рубрика для оценки уровня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сформированности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критического и креативного мышления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07095"/>
              </p:ext>
            </p:extLst>
          </p:nvPr>
        </p:nvGraphicFramePr>
        <p:xfrm>
          <a:off x="755576" y="2708920"/>
          <a:ext cx="7877785" cy="35227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8829"/>
                <a:gridCol w="1969652"/>
                <a:gridCol w="1969652"/>
                <a:gridCol w="1969652"/>
              </a:tblGrid>
              <a:tr h="3040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Анализ 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Видит недостающую информацию для решения задачи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(выделяет известное и неизвестное), формулирует запрос на поиск недостающей информации.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Выделяет закономерности и противоречия в массиве фактов, данных, наблюдений.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Выстраивает причинно-следственные связи и последовательности с необходимой степенью детализации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Выделяет  известное и неизвестное, но не формулирует запрос на поиск недостающей информации, либо видит не все лакуны в имеющейся информации.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Не видит противоречия в массиве фактов, данных, наблюдений, либо видит не все.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Пытается выстраивать причинно-следственные связи и последовательность, но без детализации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 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Выделяет  известное и неизвестное, но не формулирует запрос на поиск недостающей информации.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Не видит противоречий в массиве фактов, данных, наблюдений. Не пытается выстраивать причинно-следственные связи и последовательность</a:t>
                      </a:r>
                      <a:endParaRPr lang="ru-R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6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335129"/>
              </p:ext>
            </p:extLst>
          </p:nvPr>
        </p:nvGraphicFramePr>
        <p:xfrm>
          <a:off x="179512" y="188640"/>
          <a:ext cx="8784975" cy="1793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5556"/>
                <a:gridCol w="2196473"/>
                <a:gridCol w="2196473"/>
                <a:gridCol w="219647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Аргументация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Формулирует и обосновывает свое мнение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\решение, проводя логически корректные аргументы для обоснования своей позиции.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Ставит под сомнение </a:t>
                      </a:r>
                      <a:r>
                        <a:rPr lang="ru-RU" sz="1100" b="0" dirty="0" err="1">
                          <a:effectLst/>
                        </a:rPr>
                        <a:t>то,что</a:t>
                      </a:r>
                      <a:r>
                        <a:rPr lang="ru-RU" sz="1100" b="0" dirty="0">
                          <a:effectLst/>
                        </a:rPr>
                        <a:t> кажется очевидным, приводит контраргументы, рассматривая проблему с разных точек зрения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Формулирует  свое мнение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\ решение, предлагает аргументы для обоснования своей позиции, но не всегда логически корректные.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Не рассматривает проблему с разных точек зрения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 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Не формулирует  свое мнение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\ решение, либо  не приводит аргументы в его защиту.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Не предлагает наличие разных точек зрения на проблему.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671054"/>
              </p:ext>
            </p:extLst>
          </p:nvPr>
        </p:nvGraphicFramePr>
        <p:xfrm>
          <a:off x="179512" y="1988840"/>
          <a:ext cx="8784975" cy="1614488"/>
        </p:xfrm>
        <a:graphic>
          <a:graphicData uri="http://schemas.openxmlformats.org/drawingml/2006/table">
            <a:tbl>
              <a:tblPr firstRow="1" firstCol="1" bandRow="1"/>
              <a:tblGrid>
                <a:gridCol w="2195556"/>
                <a:gridCol w="2196473"/>
                <a:gridCol w="2196473"/>
                <a:gridCol w="219647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Планирование решения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Видит цель, определяют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стратегию/порядок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действий достижение цели.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Формулирует стратегические вопросы по ходу решения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Понимает цель, но не может определить стратегию её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достижения.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Формулирует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вопросы к конкретным действиям, не определяющие и не корректирующие стратегию решения, либо вопросы на понимание предложенного решения.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определяет стратегию достижения цели.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видит планы решения.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Задает вопросы к конкретным действиям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82199"/>
              </p:ext>
            </p:extLst>
          </p:nvPr>
        </p:nvGraphicFramePr>
        <p:xfrm>
          <a:off x="179512" y="3933056"/>
          <a:ext cx="8784975" cy="1973263"/>
        </p:xfrm>
        <a:graphic>
          <a:graphicData uri="http://schemas.openxmlformats.org/drawingml/2006/table">
            <a:tbl>
              <a:tblPr firstRow="1" firstCol="1" bandRow="1"/>
              <a:tblGrid>
                <a:gridCol w="2195556"/>
                <a:gridCol w="2196473"/>
                <a:gridCol w="2196473"/>
                <a:gridCol w="219647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Оценка и контроль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Оценивает надёжность утверждений, убедительность доводов, достоинства принятого решения. Инициирует проверку или  самостоятельно проверяет правильность выполнения отдельных шагов, действий, операций.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Корректирует в случае необходимости предложенные решения и способы действия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Оценивает достоинства принятого решения, но не надежность утверждений и убедительность доводов.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Самостоятельно проверяет правильность выполнения отдельных шагов, действий, операций.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оценивает надежность утверждений, убедительность доводов, достоинства принятого решения. Проверяет  правильность выполнения отдельных шагов, действий, операций, если это рекомендуют сделать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8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" t="5684" r="50894" b="50000"/>
          <a:stretch/>
        </p:blipFill>
        <p:spPr>
          <a:xfrm>
            <a:off x="-22741" y="-29600"/>
            <a:ext cx="9144169" cy="7059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71296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Инструменты для работы 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с информационными  сервисами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8064896" cy="216024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Disk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Classroom, 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Docs, Google Sheets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Slides, Moodle,  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Яндекс. Диск,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OneDrive,  Microsoft  Teams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их аналоги</a:t>
            </a:r>
          </a:p>
          <a:p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1"/>
          <p:cNvPicPr>
            <a:picLocks noGrp="1" noChangeAspect="1"/>
          </p:cNvPicPr>
          <p:nvPr isPhoto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3" b="12856"/>
          <a:stretch/>
        </p:blipFill>
        <p:spPr>
          <a:xfrm>
            <a:off x="1" y="332656"/>
            <a:ext cx="1691680" cy="7760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158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60000"/>
                <a:lumOff val="40000"/>
              </a:schemeClr>
            </a:gs>
            <a:gs pos="10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070349"/>
            <a:ext cx="86764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7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"/>
          <p:cNvPicPr>
            <a:picLocks noGrp="1" noChangeAspect="1"/>
          </p:cNvPicPr>
          <p:nvPr isPhoto="1"/>
        </p:nvPicPr>
        <p:blipFill rotWithShape="1"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3" b="12856"/>
          <a:stretch/>
        </p:blipFill>
        <p:spPr>
          <a:xfrm>
            <a:off x="0" y="332656"/>
            <a:ext cx="1883723" cy="86409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араллелограмм 3"/>
          <p:cNvSpPr/>
          <p:nvPr/>
        </p:nvSpPr>
        <p:spPr>
          <a:xfrm rot="19168004">
            <a:off x="-312956" y="4026075"/>
            <a:ext cx="1304756" cy="357728"/>
          </a:xfrm>
          <a:prstGeom prst="parallelogram">
            <a:avLst>
              <a:gd name="adj" fmla="val 8297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араллелограмм 4"/>
          <p:cNvSpPr/>
          <p:nvPr/>
        </p:nvSpPr>
        <p:spPr>
          <a:xfrm rot="19168004">
            <a:off x="-312955" y="4550406"/>
            <a:ext cx="1304756" cy="357728"/>
          </a:xfrm>
          <a:prstGeom prst="parallelogram">
            <a:avLst>
              <a:gd name="adj" fmla="val 8297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 rot="19168004">
            <a:off x="-312956" y="5074738"/>
            <a:ext cx="1304756" cy="357728"/>
          </a:xfrm>
          <a:prstGeom prst="parallelogram">
            <a:avLst>
              <a:gd name="adj" fmla="val 8297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39552" y="764703"/>
            <a:ext cx="8280920" cy="576064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emibold" panose="020B0702040204020203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Times New Roman" pitchFamily="18" charset="0"/>
              </a:rPr>
              <a:t>«Формирование и развитие функциональной грамотности (критического и  креативного мышления» во внеурочное время</a:t>
            </a:r>
            <a:br>
              <a:rPr lang="ru-RU" sz="280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Times New Roman" pitchFamily="18" charset="0"/>
              </a:rPr>
            </a:br>
            <a:r>
              <a:rPr lang="ru-RU" sz="280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Times New Roman" pitchFamily="18" charset="0"/>
              </a:rPr>
              <a:t>МОУ </a:t>
            </a:r>
            <a:r>
              <a:rPr lang="ru-RU" sz="2800" dirty="0" err="1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Times New Roman" pitchFamily="18" charset="0"/>
              </a:rPr>
              <a:t>Ухтуйская</a:t>
            </a:r>
            <a:r>
              <a:rPr lang="ru-RU" sz="2800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  <a:cs typeface="Times New Roman" pitchFamily="18" charset="0"/>
              </a:rPr>
              <a:t> СОШ»</a:t>
            </a: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emibold" panose="020B0702040204020203" pitchFamily="34" charset="0"/>
                <a:cs typeface="Times New Roman" pitchFamily="18" charset="0"/>
              </a:rPr>
              <a:t/>
            </a:r>
            <a:b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egoe UI Semibold" panose="020B0702040204020203" pitchFamily="34" charset="0"/>
                <a:cs typeface="Times New Roman" pitchFamily="18" charset="0"/>
              </a:rPr>
            </a:br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Шиверских</a:t>
            </a: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Валентина Александровна, руководитель центра  «Точка роста», педагог дополнительного образования, МОУ </a:t>
            </a:r>
            <a:r>
              <a:rPr lang="ru-RU" sz="180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Ухтуйская</a:t>
            </a: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СОШ,  </a:t>
            </a:r>
            <a:b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Пилипенко Елена Викторовна, педагог дополнительного образования, </a:t>
            </a:r>
            <a:b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технологии МОУ </a:t>
            </a:r>
            <a:r>
              <a:rPr lang="ru-RU" sz="180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Ухтуйская</a:t>
            </a: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СОШ</a:t>
            </a:r>
            <a:b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Денисова Анна Васильевна, педагог дополнительного образования, </a:t>
            </a:r>
            <a:b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изобразительного искусства, МОУ </a:t>
            </a:r>
            <a:r>
              <a:rPr lang="ru-RU" sz="1800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Ухтуйская</a:t>
            </a:r>
            <a: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СОШ</a:t>
            </a:r>
            <a:br>
              <a:rPr lang="ru-RU" sz="1800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ноября 2020 г.</a:t>
            </a:r>
            <a:br>
              <a:rPr lang="ru-RU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01664"/>
              </p:ext>
            </p:extLst>
          </p:nvPr>
        </p:nvGraphicFramePr>
        <p:xfrm>
          <a:off x="611560" y="332656"/>
          <a:ext cx="8064895" cy="6030094"/>
        </p:xfrm>
        <a:graphic>
          <a:graphicData uri="http://schemas.openxmlformats.org/drawingml/2006/table">
            <a:tbl>
              <a:tblPr firstRow="1" firstCol="1" bandRow="1"/>
              <a:tblGrid>
                <a:gridCol w="1839363"/>
                <a:gridCol w="3466490"/>
                <a:gridCol w="2759042"/>
              </a:tblGrid>
              <a:tr h="722652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МУНИЦИПАЛЬНЫЙ ТЕМАТИЧЕСКИЙ ПРОЕКТ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</a:rPr>
                        <a:t>«ФОРМИРОВАНИЕ И РАЗВИТИЕ ФУНКЦИОНАЛЬНОЙ ГРАМОТНОСТИ ОБУЧАЮЩИХСЯ ЗИМИНСКОГО РАЙОНА» (2019- 2022ГГ.)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9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Название национального проекта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Тематический проект в образовательной организации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Ответственные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5796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«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Современная школа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</a:rPr>
                        <a:t>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«Учитель будущего»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Формирование и развитие функциональной  грамотности  (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математическая грамотность,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</a:rPr>
                        <a:t> финансовая грамотность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) у обучающихся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МОУ Филипповская СОШ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МОУ Б- Воронежская ООШ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483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Формирование и развитие функциональной  грамотности  (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естественнонаучная  грамотность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) у обучающихся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МОУ Покровская СОШ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</a:rPr>
                        <a:t>Новолетниковская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 СОШ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068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Формирование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</a:rPr>
                        <a:t> и развитие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функциональной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 грамотности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 (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Calibri"/>
                        </a:rPr>
                        <a:t>глобальные компетенции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</a:rPr>
                        <a:t>) у обучающихся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</a:rPr>
                        <a:t>Батаминская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 СОШ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</a:rPr>
                        <a:t>Басалаевская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 ООШ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</a:rPr>
                        <a:t>Боровская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 ООШ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</a:rPr>
                        <a:t>Урункуйская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</a:rPr>
                        <a:t> ООШ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86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ФОРМИРОВАНИЕ И РАЗВИТИЕ ФУНКЦИОНАЛЬНОЙ  ГРАМОТНОСТИ  (</a:t>
                      </a:r>
                      <a:r>
                        <a:rPr kumimoji="0" lang="ru-RU" sz="14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КРИТИЧЕСКОГО И  КРЕАТИВНОГО МЫШЛЕНИЯ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Calibri"/>
                          <a:cs typeface="+mn-cs"/>
                        </a:rPr>
                        <a:t>) У ОБУЧАЮЩИХСЯ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МОУ </a:t>
                      </a:r>
                      <a:r>
                        <a:rPr lang="ru-RU" sz="1800" b="1" i="1" dirty="0" err="1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Ухтуйская</a:t>
                      </a:r>
                      <a:r>
                        <a:rPr lang="ru-RU" sz="1800" b="1" i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</a:rPr>
                        <a:t> СОШ</a:t>
                      </a:r>
                      <a:endParaRPr lang="ru-RU" sz="1800" b="1" i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МОУ В-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Окинская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</a:rPr>
                        <a:t>ООШ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Реализация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д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о 2022г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723" marR="407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457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40000"/>
                <a:lumOff val="60000"/>
              </a:schemeClr>
            </a:gs>
            <a:gs pos="92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"/>
          <p:cNvPicPr>
            <a:picLocks noGrp="1" noChangeAspect="1"/>
          </p:cNvPicPr>
          <p:nvPr isPhoto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3" b="12856"/>
          <a:stretch/>
        </p:blipFill>
        <p:spPr>
          <a:xfrm>
            <a:off x="7080765" y="93055"/>
            <a:ext cx="1883723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16226927"/>
              </p:ext>
            </p:extLst>
          </p:nvPr>
        </p:nvGraphicFramePr>
        <p:xfrm>
          <a:off x="251520" y="101664"/>
          <a:ext cx="8892480" cy="6495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8154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6">
                <a:lumMod val="40000"/>
                <a:lumOff val="60000"/>
              </a:schemeClr>
            </a:gs>
            <a:gs pos="60000">
              <a:schemeClr val="bg2">
                <a:tint val="95000"/>
                <a:shade val="100000"/>
                <a:satMod val="130000"/>
                <a:lumMod val="130000"/>
              </a:schemeClr>
            </a:gs>
            <a:gs pos="100000">
              <a:schemeClr val="bg2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"/>
          <p:cNvPicPr>
            <a:picLocks noGrp="1" noChangeAspect="1"/>
          </p:cNvPicPr>
          <p:nvPr isPhoto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3" b="12856"/>
          <a:stretch/>
        </p:blipFill>
        <p:spPr>
          <a:xfrm>
            <a:off x="179512" y="188640"/>
            <a:ext cx="1883723" cy="86409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924739708"/>
              </p:ext>
            </p:extLst>
          </p:nvPr>
        </p:nvGraphicFramePr>
        <p:xfrm>
          <a:off x="-468560" y="-315416"/>
          <a:ext cx="10657184" cy="734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46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" t="5684" r="50894" b="50000"/>
          <a:stretch/>
        </p:blipFill>
        <p:spPr>
          <a:xfrm>
            <a:off x="-22741" y="-130798"/>
            <a:ext cx="9275261" cy="716019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Цель программы: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37" y="1649525"/>
            <a:ext cx="86153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>
                <a:solidFill>
                  <a:prstClr val="black"/>
                </a:solidFill>
              </a:rPr>
              <a:t>включать в </a:t>
            </a:r>
            <a:r>
              <a:rPr lang="ru-RU" sz="4000" dirty="0" smtClean="0">
                <a:solidFill>
                  <a:prstClr val="black"/>
                </a:solidFill>
              </a:rPr>
              <a:t>модули дополнительных </a:t>
            </a:r>
            <a:r>
              <a:rPr lang="ru-RU" sz="4000" dirty="0">
                <a:solidFill>
                  <a:prstClr val="black"/>
                </a:solidFill>
              </a:rPr>
              <a:t>общеобразовательных программ методы и приемы, направленные на формирование критического и креативного мышления. </a:t>
            </a:r>
          </a:p>
        </p:txBody>
      </p:sp>
      <p:pic>
        <p:nvPicPr>
          <p:cNvPr id="6" name="Рисунок 5" descr="1"/>
          <p:cNvPicPr>
            <a:picLocks noGrp="1" noChangeAspect="1"/>
          </p:cNvPicPr>
          <p:nvPr isPhoto="1"/>
        </p:nvPicPr>
        <p:blipFill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3" b="12856"/>
          <a:stretch/>
        </p:blipFill>
        <p:spPr>
          <a:xfrm>
            <a:off x="87313" y="327316"/>
            <a:ext cx="1883723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9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" t="5684" r="50894" b="50000"/>
          <a:stretch/>
        </p:blipFill>
        <p:spPr>
          <a:xfrm>
            <a:off x="-22741" y="-29600"/>
            <a:ext cx="9144169" cy="7059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Задачи программы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863" y="1674299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развитие </a:t>
            </a:r>
            <a:r>
              <a:rPr lang="ru-RU" sz="2800" dirty="0"/>
              <a:t>умений постановки собственных целей </a:t>
            </a:r>
            <a:r>
              <a:rPr lang="ru-RU" sz="2800" dirty="0" smtClean="0"/>
              <a:t>обучения;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получение </a:t>
            </a:r>
            <a:r>
              <a:rPr lang="ru-RU" sz="2800" dirty="0"/>
              <a:t>новой </a:t>
            </a:r>
            <a:r>
              <a:rPr lang="ru-RU" sz="2800" dirty="0" smtClean="0"/>
              <a:t>информации;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развитие </a:t>
            </a:r>
            <a:r>
              <a:rPr lang="ru-RU" sz="2800" dirty="0"/>
              <a:t>умения критически </a:t>
            </a:r>
            <a:r>
              <a:rPr lang="ru-RU" sz="2800" dirty="0" smtClean="0"/>
              <a:t>оценивать</a:t>
            </a:r>
            <a:r>
              <a:rPr lang="ru-RU" sz="2800" dirty="0"/>
              <a:t>;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осмысливать</a:t>
            </a:r>
            <a:r>
              <a:rPr lang="ru-RU" sz="2800" dirty="0"/>
              <a:t>, применять полученную информацию;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развитие </a:t>
            </a:r>
            <a:r>
              <a:rPr lang="ru-RU" sz="2800" dirty="0"/>
              <a:t>умения обсуждать, сотрудничать с другими детьми, причём не только спорить, но и находить точки соприкосновения.</a:t>
            </a:r>
          </a:p>
        </p:txBody>
      </p:sp>
      <p:pic>
        <p:nvPicPr>
          <p:cNvPr id="6" name="Рисунок 5" descr="1"/>
          <p:cNvPicPr>
            <a:picLocks noGrp="1" noChangeAspect="1"/>
          </p:cNvPicPr>
          <p:nvPr isPhoto="1"/>
        </p:nvPicPr>
        <p:blipFill rotWithShape="1"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83" b="12856"/>
          <a:stretch/>
        </p:blipFill>
        <p:spPr>
          <a:xfrm>
            <a:off x="228863" y="289516"/>
            <a:ext cx="1883723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92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07504" y="-13648"/>
            <a:ext cx="8784976" cy="695518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Модуль дополнительной общеобразовательной программы «</a:t>
            </a:r>
            <a:r>
              <a:rPr lang="ru-RU" sz="1600" dirty="0" err="1" smtClean="0">
                <a:solidFill>
                  <a:schemeClr val="tx1"/>
                </a:solidFill>
              </a:rPr>
              <a:t>Промдизайн</a:t>
            </a:r>
            <a:r>
              <a:rPr lang="ru-RU" sz="1600" dirty="0" smtClean="0">
                <a:solidFill>
                  <a:schemeClr val="tx1"/>
                </a:solidFill>
              </a:rPr>
              <a:t>»  часов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528665"/>
              </p:ext>
            </p:extLst>
          </p:nvPr>
        </p:nvGraphicFramePr>
        <p:xfrm>
          <a:off x="179512" y="373712"/>
          <a:ext cx="8784977" cy="6583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80320"/>
                <a:gridCol w="2520280"/>
                <a:gridCol w="33843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Кейс «Пенал» </a:t>
                      </a:r>
                      <a:endParaRPr lang="ru-RU" sz="16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Программа формирования функциональной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 грамотности</a:t>
                      </a:r>
                      <a:endParaRPr lang="ru-RU" sz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Презентация результатов </a:t>
                      </a:r>
                      <a:endParaRPr lang="ru-RU" sz="12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  <a:p>
                      <a:r>
                        <a:rPr lang="ru-RU" sz="12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Виды деятельности</a:t>
                      </a:r>
                      <a:endParaRPr lang="ru-RU" sz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2.1 Анализ формообразования промышленного изделия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Google Disk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и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Google Classroom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,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Google Docs, Google Sheets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и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Google Slides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,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Moodle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,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Яндекс. Диск, 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Microsoft OneDrive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,</a:t>
                      </a:r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 Microsoft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Teams </a:t>
                      </a:r>
                      <a:r>
                        <a:rPr lang="ru-RU" sz="12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и</a:t>
                      </a:r>
                      <a:r>
                        <a:rPr lang="ru-RU" sz="12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их аналоги</a:t>
                      </a:r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Развитие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критического мышления, выявление неудобств в пользовании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изделиями. (ТРИЗ, составление ментальных карт</a:t>
                      </a:r>
                      <a:r>
                        <a:rPr lang="ru-RU" sz="1400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 и др.</a:t>
                      </a: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Формирование команд. Анализ формообразования промышленного изделия на примере школьного пенала. Сравнение разных типов пеналов, выявление связи функции и формы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2.2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Натурные зарисовки промышленного изделия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виртуальная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доска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Miro</a:t>
                      </a: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может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помочь </a:t>
                      </a:r>
                      <a:r>
                        <a:rPr lang="ru-RU" sz="1200" b="1" dirty="0" smtClean="0">
                          <a:latin typeface="+mj-lt"/>
                        </a:rPr>
                        <a:t>организовать проектную и командную работу, визуализировать некий процесс, устроить мозговой штурм и, наконец, провести увлекательное, интерактивное занятие.</a:t>
                      </a:r>
                    </a:p>
                    <a:p>
                      <a:endParaRPr lang="ru-RU" sz="1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Креативное.  Представление идеи проекта в эскизах и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макетах.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Выполнение натурных зарисовок пенала в технике </a:t>
                      </a:r>
                      <a:r>
                        <a:rPr lang="ru-RU" sz="1400" dirty="0" err="1" smtClean="0">
                          <a:latin typeface="+mj-lt"/>
                        </a:rPr>
                        <a:t>скетчинга</a:t>
                      </a:r>
                      <a:endParaRPr lang="ru-RU" sz="1400" dirty="0" smtClean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+mj-lt"/>
                        </a:rPr>
                        <a:t>2.3 Генерирование идей по улучшению промышленного изделия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Критическое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Выбор идей.</a:t>
                      </a:r>
                    </a:p>
                    <a:p>
                      <a:r>
                        <a:rPr lang="ru-RU" sz="1400" dirty="0" err="1" smtClean="0">
                          <a:solidFill>
                            <a:srgbClr val="FF0000"/>
                          </a:solidFill>
                          <a:latin typeface="+mj-lt"/>
                        </a:rPr>
                        <a:t>Эскизирование</a:t>
                      </a:r>
                      <a:endParaRPr lang="ru-RU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Генерирование идей по улучшению объекта. Фиксация идей в эскизах</a:t>
                      </a:r>
                    </a:p>
                    <a:p>
                      <a:r>
                        <a:rPr lang="ru-RU" sz="1400" dirty="0" smtClean="0">
                          <a:latin typeface="+mj-lt"/>
                        </a:rPr>
                        <a:t>и плоских макетах.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2.4 Создание прототипа промышленного изделия из бумаги и картона  </a:t>
                      </a:r>
                      <a:endParaRPr lang="ru-RU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Креативное ( Изучение основ макетирования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из бумаги и картона).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Создание действующего прототипа пенала из бумаги и картона, имеющего принципиальные отличия от существующего аналога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  <a:tr h="941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+mj-lt"/>
                        </a:rPr>
                        <a:t>2.5 Испытание прототипа. Презентация проекта перед аудиторией</a:t>
                      </a:r>
                      <a:endParaRPr lang="ru-RU" sz="1200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Критическое (Создание презентации, анализ выполненных работ,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подготовка защиты)</a:t>
                      </a:r>
                    </a:p>
                    <a:p>
                      <a:endParaRPr lang="ru-RU" sz="1400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</a:rPr>
                        <a:t>Испытание прототипа.</a:t>
                      </a:r>
                    </a:p>
                    <a:p>
                      <a:r>
                        <a:rPr lang="ru-RU" sz="1400" dirty="0" smtClean="0">
                          <a:latin typeface="+mj-lt"/>
                        </a:rPr>
                        <a:t> Внесение изменений в макет. </a:t>
                      </a:r>
                    </a:p>
                    <a:p>
                      <a:r>
                        <a:rPr lang="ru-RU" sz="1400" dirty="0" smtClean="0">
                          <a:latin typeface="+mj-lt"/>
                        </a:rPr>
                        <a:t>Презентация проекта перед аудиторией.</a:t>
                      </a:r>
                      <a:endParaRPr lang="ru-RU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51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" t="5684" r="50894" b="50000"/>
          <a:stretch/>
        </p:blipFill>
        <p:spPr>
          <a:xfrm>
            <a:off x="-22741" y="-29600"/>
            <a:ext cx="9144169" cy="7059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9070" y="1196752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r>
              <a:rPr lang="ru-RU" dirty="0"/>
              <a:t>повысить количественные показатели успешности обучающихся (участие и победы в конкурсах, фестивалях, проектах различного уровня, повышение качества знаний);</a:t>
            </a:r>
          </a:p>
          <a:p>
            <a:r>
              <a:rPr lang="ru-RU" dirty="0"/>
              <a:t>- развивать творческий </a:t>
            </a:r>
            <a:r>
              <a:rPr lang="ru-RU" dirty="0" smtClean="0"/>
              <a:t>потенциал;</a:t>
            </a:r>
            <a:endParaRPr lang="ru-RU" dirty="0"/>
          </a:p>
          <a:p>
            <a:r>
              <a:rPr lang="ru-RU" dirty="0"/>
              <a:t>-обобщить результаты работы по применению </a:t>
            </a:r>
            <a:r>
              <a:rPr lang="ru-RU" dirty="0" smtClean="0"/>
              <a:t>методов </a:t>
            </a:r>
            <a:r>
              <a:rPr lang="ru-RU" dirty="0"/>
              <a:t>и приемов  критического и креативного мышления в </a:t>
            </a:r>
            <a:r>
              <a:rPr lang="ru-RU" dirty="0" smtClean="0"/>
              <a:t>системе дополнительного образования;</a:t>
            </a:r>
            <a:endParaRPr lang="ru-RU" dirty="0"/>
          </a:p>
          <a:p>
            <a:r>
              <a:rPr lang="ru-RU" dirty="0"/>
              <a:t>-повысить качество образования;</a:t>
            </a:r>
          </a:p>
          <a:p>
            <a:r>
              <a:rPr lang="ru-RU" b="1" dirty="0">
                <a:solidFill>
                  <a:srgbClr val="FF0000"/>
                </a:solidFill>
              </a:rPr>
              <a:t>В результате осуществления программы у обучающихся должны повыситься:</a:t>
            </a:r>
          </a:p>
          <a:p>
            <a:r>
              <a:rPr lang="ru-RU" dirty="0"/>
              <a:t>- интерес к учебным предметам, сформироваться познавательная мотивация;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уровень </a:t>
            </a:r>
            <a:r>
              <a:rPr lang="ru-RU" dirty="0"/>
              <a:t>активности, </a:t>
            </a:r>
            <a:r>
              <a:rPr lang="ru-RU" dirty="0" smtClean="0"/>
              <a:t>самостоятельности; 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-</a:t>
            </a:r>
            <a:r>
              <a:rPr lang="ru-RU" dirty="0"/>
              <a:t>опыт сотрудничества, сотворчества;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Сформируются</a:t>
            </a:r>
            <a:r>
              <a:rPr lang="ru-RU" b="1" dirty="0">
                <a:solidFill>
                  <a:srgbClr val="FF0000"/>
                </a:solidFill>
              </a:rPr>
              <a:t>: </a:t>
            </a:r>
          </a:p>
          <a:p>
            <a:r>
              <a:rPr lang="ru-RU" dirty="0"/>
              <a:t>-умения и навыки проектирования;</a:t>
            </a:r>
          </a:p>
          <a:p>
            <a:r>
              <a:rPr lang="ru-RU" dirty="0"/>
              <a:t>- умения пользоваться и информационными ресурсами, средствами коммуникации.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03511"/>
            <a:ext cx="79208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prstClr val="black"/>
                </a:solidFill>
              </a:rPr>
              <a:t>Предполагаемый результат апробирования:</a:t>
            </a:r>
          </a:p>
        </p:txBody>
      </p:sp>
    </p:spTree>
    <p:extLst>
      <p:ext uri="{BB962C8B-B14F-4D97-AF65-F5344CB8AC3E}">
        <p14:creationId xmlns:p14="http://schemas.microsoft.com/office/powerpoint/2010/main" val="27302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547</TotalTime>
  <Words>1057</Words>
  <Application>Microsoft Office PowerPoint</Application>
  <PresentationFormat>Экран (4:3)</PresentationFormat>
  <Paragraphs>144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Calibri</vt:lpstr>
      <vt:lpstr>Georgia</vt:lpstr>
      <vt:lpstr>Segoe UI Semibold</vt:lpstr>
      <vt:lpstr>Times New Roman</vt:lpstr>
      <vt:lpstr>Trebuchet MS</vt:lpstr>
      <vt:lpstr>Воздушный поток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программы:</vt:lpstr>
      <vt:lpstr>Задачи программы</vt:lpstr>
      <vt:lpstr>Модуль дополнительной общеобразовательной программы «Промдизайн»  часов</vt:lpstr>
      <vt:lpstr>Презентация PowerPoint</vt:lpstr>
      <vt:lpstr>Презентация PowerPoint</vt:lpstr>
      <vt:lpstr>Презентация PowerPoint</vt:lpstr>
      <vt:lpstr>Инструменты для работы  с информационными  сервисами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 развитие функциональной грамотности (критического мышления/креативности)  у обучающихся  МОУ Ухтуйская СОШ)</dc:title>
  <dc:creator>Admin</dc:creator>
  <cp:lastModifiedBy>user</cp:lastModifiedBy>
  <cp:revision>44</cp:revision>
  <dcterms:created xsi:type="dcterms:W3CDTF">2020-10-16T06:27:28Z</dcterms:created>
  <dcterms:modified xsi:type="dcterms:W3CDTF">2020-10-30T15:15:52Z</dcterms:modified>
</cp:coreProperties>
</file>